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1"/>
  </p:notesMasterIdLst>
  <p:handoutMasterIdLst>
    <p:handoutMasterId r:id="rId22"/>
  </p:handoutMasterIdLst>
  <p:sldIdLst>
    <p:sldId id="399" r:id="rId5"/>
    <p:sldId id="369" r:id="rId6"/>
    <p:sldId id="404" r:id="rId7"/>
    <p:sldId id="406" r:id="rId8"/>
    <p:sldId id="405" r:id="rId9"/>
    <p:sldId id="400" r:id="rId10"/>
    <p:sldId id="409" r:id="rId11"/>
    <p:sldId id="410" r:id="rId12"/>
    <p:sldId id="411" r:id="rId13"/>
    <p:sldId id="413" r:id="rId14"/>
    <p:sldId id="414" r:id="rId15"/>
    <p:sldId id="415" r:id="rId16"/>
    <p:sldId id="417" r:id="rId17"/>
    <p:sldId id="418" r:id="rId18"/>
    <p:sldId id="420" r:id="rId19"/>
    <p:sldId id="381" r:id="rId20"/>
  </p:sldIdLst>
  <p:sldSz cx="12192000" cy="6858000"/>
  <p:notesSz cx="6858000" cy="9144000"/>
  <p:custDataLst>
    <p:tags r:id="rId2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77D4"/>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901D3F-DBAD-43A0-AFBF-F5BC1CC2AA27}" v="79" dt="2025-04-11T18:52:33.2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30"/>
    <p:restoredTop sz="94700"/>
  </p:normalViewPr>
  <p:slideViewPr>
    <p:cSldViewPr snapToGrid="0" showGuides="1">
      <p:cViewPr varScale="1">
        <p:scale>
          <a:sx n="68" d="100"/>
          <a:sy n="68" d="100"/>
        </p:scale>
        <p:origin x="714" y="72"/>
      </p:cViewPr>
      <p:guideLst/>
    </p:cSldViewPr>
  </p:slideViewPr>
  <p:notesTextViewPr>
    <p:cViewPr>
      <p:scale>
        <a:sx n="1" d="1"/>
        <a:sy n="1" d="1"/>
      </p:scale>
      <p:origin x="0" y="0"/>
    </p:cViewPr>
  </p:notesTextViewPr>
  <p:notesViewPr>
    <p:cSldViewPr snapToGrid="0"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gs" Target="tags/tag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368F83A-302B-D5C7-8388-31A7738B94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5529D8-29D3-4EF8-AFE4-9B04C334D78A}" type="datetimeFigureOut">
              <a:rPr lang="en-US" smtClean="0"/>
              <a:t>4/21/2025</a:t>
            </a:fld>
            <a:endParaRPr lang="en-US" dirty="0"/>
          </a:p>
        </p:txBody>
      </p:sp>
      <p:sp>
        <p:nvSpPr>
          <p:cNvPr id="4" name="Footer Placeholder 3">
            <a:extLst>
              <a:ext uri="{FF2B5EF4-FFF2-40B4-BE49-F238E27FC236}">
                <a16:creationId xmlns:a16="http://schemas.microsoft.com/office/drawing/2014/main" id="{A90593AB-C6A0-9A15-AB36-A73DC45ECA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a:t>Footer</a:t>
            </a:r>
          </a:p>
        </p:txBody>
      </p:sp>
      <p:sp>
        <p:nvSpPr>
          <p:cNvPr id="5" name="Slide Number Placeholder 4">
            <a:extLst>
              <a:ext uri="{FF2B5EF4-FFF2-40B4-BE49-F238E27FC236}">
                <a16:creationId xmlns:a16="http://schemas.microsoft.com/office/drawing/2014/main" id="{EEFA4FD5-91A7-B4C3-9946-947BB86E9A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BCE52CC-DD0F-44B3-B13D-E7228EEC80E7}" type="slidenum">
              <a:rPr lang="en-US" smtClean="0"/>
              <a:t>‹#›</a:t>
            </a:fld>
            <a:endParaRPr lang="en-US" dirty="0"/>
          </a:p>
        </p:txBody>
      </p:sp>
      <p:sp>
        <p:nvSpPr>
          <p:cNvPr id="6" name="Header Placeholder 5">
            <a:extLst>
              <a:ext uri="{FF2B5EF4-FFF2-40B4-BE49-F238E27FC236}">
                <a16:creationId xmlns:a16="http://schemas.microsoft.com/office/drawing/2014/main" id="{7D257EEE-7A71-A801-1D30-27730853F4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ltLang="zh-CN" dirty="0"/>
              <a:t>Header</a:t>
            </a:r>
            <a:endParaRPr lang="en-US" dirty="0"/>
          </a:p>
        </p:txBody>
      </p:sp>
    </p:spTree>
    <p:extLst>
      <p:ext uri="{BB962C8B-B14F-4D97-AF65-F5344CB8AC3E}">
        <p14:creationId xmlns:p14="http://schemas.microsoft.com/office/powerpoint/2010/main" val="33233634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dirty="0"/>
              <a:t>Click to edit Master text styles</a:t>
            </a:r>
            <a:endParaRPr lang="zh-CN" altLang="en-US" dirty="0"/>
          </a:p>
          <a:p>
            <a:pPr lvl="1"/>
            <a:r>
              <a:rPr lang="en-US" altLang="zh-CN" dirty="0"/>
              <a:t>Second</a:t>
            </a:r>
            <a:r>
              <a:rPr lang="zh-CN" altLang="en-US" dirty="0"/>
              <a:t> </a:t>
            </a:r>
            <a:r>
              <a:rPr lang="en-US" altLang="zh-CN" dirty="0"/>
              <a:t>level</a:t>
            </a:r>
            <a:endParaRPr lang="zh-CN" altLang="en-US" dirty="0"/>
          </a:p>
          <a:p>
            <a:pPr lvl="2"/>
            <a:r>
              <a:rPr lang="en-US" altLang="zh-CN" dirty="0"/>
              <a:t>Third</a:t>
            </a:r>
            <a:r>
              <a:rPr lang="zh-CN" altLang="en-US" dirty="0"/>
              <a:t> </a:t>
            </a:r>
            <a:r>
              <a:rPr lang="en-US" altLang="zh-CN" dirty="0"/>
              <a:t>level</a:t>
            </a:r>
            <a:endParaRPr lang="zh-CN" altLang="en-US" dirty="0"/>
          </a:p>
          <a:p>
            <a:pPr lvl="3"/>
            <a:r>
              <a:rPr lang="en-US" altLang="zh-CN" dirty="0"/>
              <a:t>Fourth level</a:t>
            </a:r>
            <a:endParaRPr lang="zh-CN" altLang="en-US" dirty="0"/>
          </a:p>
          <a:p>
            <a:pPr lvl="4"/>
            <a:r>
              <a:rPr lang="en-US" altLang="zh-CN" dirty="0"/>
              <a:t>Fifth level</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3DABDA-89F0-4727-B28F-05A90B0069BB}" type="slidenum">
              <a:rPr lang="zh-CN" altLang="en-US" smtClean="0"/>
              <a:t>‹#›</a:t>
            </a:fld>
            <a:endParaRPr lang="zh-CN" altLang="en-US"/>
          </a:p>
        </p:txBody>
      </p:sp>
      <p:sp>
        <p:nvSpPr>
          <p:cNvPr id="8" name="Date Placeholder 7">
            <a:extLst>
              <a:ext uri="{FF2B5EF4-FFF2-40B4-BE49-F238E27FC236}">
                <a16:creationId xmlns:a16="http://schemas.microsoft.com/office/drawing/2014/main" id="{2D11F53F-2F00-3651-F337-81306AF8F1EE}"/>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F805B-254D-4FE1-8316-FEA92B4B8253}" type="datetimeFigureOut">
              <a:rPr lang="en-US" smtClean="0"/>
              <a:t>4/21/2025</a:t>
            </a:fld>
            <a:endParaRPr lang="en-US"/>
          </a:p>
        </p:txBody>
      </p:sp>
    </p:spTree>
    <p:extLst>
      <p:ext uri="{BB962C8B-B14F-4D97-AF65-F5344CB8AC3E}">
        <p14:creationId xmlns:p14="http://schemas.microsoft.com/office/powerpoint/2010/main" val="469895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3DABDA-89F0-4727-B28F-05A90B0069BB}" type="slidenum">
              <a:rPr lang="zh-CN" altLang="en-US" smtClean="0"/>
              <a:t>7</a:t>
            </a:fld>
            <a:endParaRPr lang="zh-CN" altLang="en-US"/>
          </a:p>
        </p:txBody>
      </p:sp>
    </p:spTree>
    <p:extLst>
      <p:ext uri="{BB962C8B-B14F-4D97-AF65-F5344CB8AC3E}">
        <p14:creationId xmlns:p14="http://schemas.microsoft.com/office/powerpoint/2010/main" val="21235463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C4D56CB-7729-4F9B-B383-5D5EDD1C4FA8}"/>
              </a:ext>
              <a:ext uri="{C183D7F6-B498-43B3-948B-1728B52AA6E4}">
                <adec:decorative xmlns:adec="http://schemas.microsoft.com/office/drawing/2017/decorative" val="1"/>
              </a:ext>
            </a:extLst>
          </p:cNvPr>
          <p:cNvSpPr/>
          <p:nvPr userDrawn="1"/>
        </p:nvSpPr>
        <p:spPr>
          <a:xfrm rot="10800000" flipV="1">
            <a:off x="9821333" y="4558433"/>
            <a:ext cx="2370667"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Shape 59">
            <a:extLst>
              <a:ext uri="{FF2B5EF4-FFF2-40B4-BE49-F238E27FC236}">
                <a16:creationId xmlns:a16="http://schemas.microsoft.com/office/drawing/2014/main" id="{39E53A78-6591-EEDA-1DFD-F106ECC52DBC}"/>
              </a:ext>
              <a:ext uri="{C183D7F6-B498-43B3-948B-1728B52AA6E4}">
                <adec:decorative xmlns:adec="http://schemas.microsoft.com/office/drawing/2017/decorative" val="1"/>
              </a:ext>
            </a:extLst>
          </p:cNvPr>
          <p:cNvSpPr/>
          <p:nvPr userDrawn="1"/>
        </p:nvSpPr>
        <p:spPr>
          <a:xfrm flipH="1" flipV="1">
            <a:off x="9821333" y="4558438"/>
            <a:ext cx="2370667"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3" name="Title 1">
            <a:extLst>
              <a:ext uri="{FF2B5EF4-FFF2-40B4-BE49-F238E27FC236}">
                <a16:creationId xmlns:a16="http://schemas.microsoft.com/office/drawing/2014/main" id="{6F5ADCC5-3878-853E-8614-59CF8B281060}"/>
              </a:ext>
            </a:extLst>
          </p:cNvPr>
          <p:cNvSpPr>
            <a:spLocks noGrp="1"/>
          </p:cNvSpPr>
          <p:nvPr>
            <p:ph type="ctrTitle" hasCustomPrompt="1"/>
          </p:nvPr>
        </p:nvSpPr>
        <p:spPr>
          <a:xfrm>
            <a:off x="521208" y="837382"/>
            <a:ext cx="7837069" cy="3696518"/>
          </a:xfrm>
        </p:spPr>
        <p:txBody>
          <a:bodyPr anchor="t">
            <a:noAutofit/>
          </a:bodyPr>
          <a:lstStyle>
            <a:lvl1pPr algn="l">
              <a:defRPr sz="5400"/>
            </a:lvl1pPr>
          </a:lstStyle>
          <a:p>
            <a:r>
              <a:rPr lang="en-US"/>
              <a:t>Click to edit Master title style</a:t>
            </a:r>
            <a:endParaRPr lang="en-CN"/>
          </a:p>
        </p:txBody>
      </p:sp>
      <p:sp>
        <p:nvSpPr>
          <p:cNvPr id="14" name="Subtitle 2">
            <a:extLst>
              <a:ext uri="{FF2B5EF4-FFF2-40B4-BE49-F238E27FC236}">
                <a16:creationId xmlns:a16="http://schemas.microsoft.com/office/drawing/2014/main" id="{899E747C-251E-F759-ABCD-CD941BA33A57}"/>
              </a:ext>
            </a:extLst>
          </p:cNvPr>
          <p:cNvSpPr>
            <a:spLocks noGrp="1"/>
          </p:cNvSpPr>
          <p:nvPr>
            <p:ph type="subTitle" idx="1" hasCustomPrompt="1"/>
          </p:nvPr>
        </p:nvSpPr>
        <p:spPr>
          <a:xfrm>
            <a:off x="521208" y="4648199"/>
            <a:ext cx="7837070" cy="891581"/>
          </a:xfrm>
        </p:spPr>
        <p:txBody>
          <a:bodyPr anchor="b">
            <a:noAutofit/>
          </a:bodyPr>
          <a:lstStyle>
            <a:lvl1pPr marL="0" indent="0" algn="l">
              <a:lnSpc>
                <a:spcPct val="100000"/>
              </a:lnSpc>
              <a:spcBef>
                <a:spcPts val="0"/>
              </a:spcBef>
              <a:buNone/>
              <a:defRPr sz="30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5" name="Content Placeholder 8">
            <a:extLst>
              <a:ext uri="{FF2B5EF4-FFF2-40B4-BE49-F238E27FC236}">
                <a16:creationId xmlns:a16="http://schemas.microsoft.com/office/drawing/2014/main" id="{C031AA0C-A2A7-B56D-9661-B2A56DD37D19}"/>
              </a:ext>
              <a:ext uri="{C183D7F6-B498-43B3-948B-1728B52AA6E4}">
                <adec:decorative xmlns:adec="http://schemas.microsoft.com/office/drawing/2017/decorative" val="0"/>
              </a:ext>
            </a:extLst>
          </p:cNvPr>
          <p:cNvSpPr>
            <a:spLocks noGrp="1"/>
          </p:cNvSpPr>
          <p:nvPr>
            <p:ph sz="quarter" idx="17" hasCustomPrompt="1"/>
          </p:nvPr>
        </p:nvSpPr>
        <p:spPr>
          <a:xfrm>
            <a:off x="521208" y="5730282"/>
            <a:ext cx="2349499" cy="266701"/>
          </a:xfrm>
        </p:spPr>
        <p:txBody>
          <a:bodyPr lIns="0" tIns="0" rIns="0" bIns="0" anchor="b">
            <a:noAutofit/>
          </a:bodyPr>
          <a:lstStyle>
            <a:lvl1pPr marL="0" indent="0">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4" name="Date Placeholder 3">
            <a:extLst>
              <a:ext uri="{FF2B5EF4-FFF2-40B4-BE49-F238E27FC236}">
                <a16:creationId xmlns:a16="http://schemas.microsoft.com/office/drawing/2014/main" id="{B018A332-DECC-D8DD-0E19-762C6FFB93F7}"/>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4/21/2025</a:t>
            </a:fld>
            <a:endParaRPr lang="en-US"/>
          </a:p>
        </p:txBody>
      </p:sp>
      <p:sp>
        <p:nvSpPr>
          <p:cNvPr id="3" name="Footer Placeholder 4">
            <a:extLst>
              <a:ext uri="{FF2B5EF4-FFF2-40B4-BE49-F238E27FC236}">
                <a16:creationId xmlns:a16="http://schemas.microsoft.com/office/drawing/2014/main" id="{94EB1C08-1A28-5224-563E-C8AF24A3F32D}"/>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45529DAF-CFD3-BC3E-C570-099DAEEB004E}"/>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8" name="Rectangle 9">
            <a:extLst>
              <a:ext uri="{FF2B5EF4-FFF2-40B4-BE49-F238E27FC236}">
                <a16:creationId xmlns:a16="http://schemas.microsoft.com/office/drawing/2014/main" id="{1C113ED2-FAFE-A686-C43C-7C104C28E34D}"/>
              </a:ext>
              <a:ext uri="{C183D7F6-B498-43B3-948B-1728B52AA6E4}">
                <adec:decorative xmlns:adec="http://schemas.microsoft.com/office/drawing/2017/decorative" val="1"/>
              </a:ext>
            </a:extLst>
          </p:cNvPr>
          <p:cNvSpPr/>
          <p:nvPr userDrawn="1"/>
        </p:nvSpPr>
        <p:spPr>
          <a:xfrm rot="5400000">
            <a:off x="103515" y="-103514"/>
            <a:ext cx="274322"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7" name="Rectangle 8">
            <a:extLst>
              <a:ext uri="{FF2B5EF4-FFF2-40B4-BE49-F238E27FC236}">
                <a16:creationId xmlns:a16="http://schemas.microsoft.com/office/drawing/2014/main" id="{1580C5C3-0FF4-BA92-445D-48CC4C54FBD7}"/>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6">
            <a:extLst>
              <a:ext uri="{FF2B5EF4-FFF2-40B4-BE49-F238E27FC236}">
                <a16:creationId xmlns:a16="http://schemas.microsoft.com/office/drawing/2014/main" id="{EAB71EF6-F4ED-6CD6-E0C2-EAB75D0F052A}"/>
              </a:ext>
              <a:ext uri="{C183D7F6-B498-43B3-948B-1728B52AA6E4}">
                <adec:decorative xmlns:adec="http://schemas.microsoft.com/office/drawing/2017/decorative" val="1"/>
              </a:ext>
            </a:extLst>
          </p:cNvPr>
          <p:cNvSpPr/>
          <p:nvPr userDrawn="1"/>
        </p:nvSpPr>
        <p:spPr>
          <a:xfrm rot="10800000">
            <a:off x="9821333" y="0"/>
            <a:ext cx="2370665"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1" name="Freeform: Shape 59">
            <a:extLst>
              <a:ext uri="{FF2B5EF4-FFF2-40B4-BE49-F238E27FC236}">
                <a16:creationId xmlns:a16="http://schemas.microsoft.com/office/drawing/2014/main" id="{B24268F0-A8A4-E399-5FC5-6384B8BD966E}"/>
              </a:ext>
              <a:ext uri="{C183D7F6-B498-43B3-948B-1728B52AA6E4}">
                <adec:decorative xmlns:adec="http://schemas.microsoft.com/office/drawing/2017/decorative" val="1"/>
              </a:ext>
            </a:extLst>
          </p:cNvPr>
          <p:cNvSpPr/>
          <p:nvPr userDrawn="1"/>
        </p:nvSpPr>
        <p:spPr>
          <a:xfrm flipH="1" flipV="1">
            <a:off x="9835107" y="-1"/>
            <a:ext cx="2356893"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7" name="Rectangle 6">
            <a:extLst>
              <a:ext uri="{FF2B5EF4-FFF2-40B4-BE49-F238E27FC236}">
                <a16:creationId xmlns:a16="http://schemas.microsoft.com/office/drawing/2014/main" id="{70AC4EA9-78A7-EDEB-A4B1-0E44AB2263C7}"/>
              </a:ext>
              <a:ext uri="{C183D7F6-B498-43B3-948B-1728B52AA6E4}">
                <adec:decorative xmlns:adec="http://schemas.microsoft.com/office/drawing/2017/decorative" val="1"/>
              </a:ext>
            </a:extLst>
          </p:cNvPr>
          <p:cNvSpPr/>
          <p:nvPr userDrawn="1"/>
        </p:nvSpPr>
        <p:spPr>
          <a:xfrm rot="10800000">
            <a:off x="9821331" y="2456493"/>
            <a:ext cx="2370668"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0" name="Freeform: Shape 18">
            <a:extLst>
              <a:ext uri="{FF2B5EF4-FFF2-40B4-BE49-F238E27FC236}">
                <a16:creationId xmlns:a16="http://schemas.microsoft.com/office/drawing/2014/main" id="{ACCD3CEE-6646-969D-7160-69226A1B7832}"/>
              </a:ext>
              <a:ext uri="{C183D7F6-B498-43B3-948B-1728B52AA6E4}">
                <adec:decorative xmlns:adec="http://schemas.microsoft.com/office/drawing/2017/decorative" val="1"/>
              </a:ext>
            </a:extLst>
          </p:cNvPr>
          <p:cNvSpPr/>
          <p:nvPr userDrawn="1"/>
        </p:nvSpPr>
        <p:spPr>
          <a:xfrm rot="5400000" flipV="1">
            <a:off x="10444462" y="2810904"/>
            <a:ext cx="1124412" cy="2370664"/>
          </a:xfrm>
          <a:custGeom>
            <a:avLst/>
            <a:gdLst>
              <a:gd name="connsiteX0" fmla="*/ 600765 w 600765"/>
              <a:gd name="connsiteY0" fmla="*/ 0 h 1266628"/>
              <a:gd name="connsiteX1" fmla="*/ 600765 w 600765"/>
              <a:gd name="connsiteY1" fmla="*/ 1266628 h 1266628"/>
              <a:gd name="connsiteX2" fmla="*/ 508593 w 600765"/>
              <a:gd name="connsiteY2" fmla="*/ 1257336 h 1266628"/>
              <a:gd name="connsiteX3" fmla="*/ 0 w 600765"/>
              <a:gd name="connsiteY3" fmla="*/ 633314 h 1266628"/>
              <a:gd name="connsiteX4" fmla="*/ 508593 w 600765"/>
              <a:gd name="connsiteY4" fmla="*/ 9292 h 1266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765" h="1266628">
                <a:moveTo>
                  <a:pt x="600765" y="0"/>
                </a:moveTo>
                <a:lnTo>
                  <a:pt x="600765" y="1266628"/>
                </a:lnTo>
                <a:lnTo>
                  <a:pt x="508593" y="1257336"/>
                </a:lnTo>
                <a:cubicBezTo>
                  <a:pt x="218339" y="1197942"/>
                  <a:pt x="0" y="941126"/>
                  <a:pt x="0" y="633314"/>
                </a:cubicBezTo>
                <a:cubicBezTo>
                  <a:pt x="0" y="325502"/>
                  <a:pt x="218339" y="68686"/>
                  <a:pt x="508593" y="9292"/>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338119394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Header, Photo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a:off x="10010775"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a:off x="11191875"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1022364" y="2558836"/>
            <a:ext cx="6735597" cy="3793838"/>
          </a:xfrm>
        </p:spPr>
        <p:txBody>
          <a:bodyPr lIns="0" tIns="0" rIns="0" bIns="0" anchor="t">
            <a:noAutofit/>
          </a:bodyPr>
          <a:lstStyle>
            <a:lvl1pPr>
              <a:defRPr sz="5400">
                <a:solidFill>
                  <a:schemeClr val="tx1"/>
                </a:solidFill>
              </a:defRPr>
            </a:lvl1pPr>
          </a:lstStyle>
          <a:p>
            <a:r>
              <a:rPr lang="en-US"/>
              <a:t>Click to edit Master title style</a:t>
            </a:r>
            <a:endParaRPr lang="en-CN"/>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a:off x="7961313" y="1316038"/>
            <a:ext cx="3230562" cy="4541837"/>
          </a:xfrm>
          <a:noFill/>
        </p:spPr>
        <p:txBody>
          <a:bodyPr/>
          <a:lstStyle/>
          <a:p>
            <a:endParaRPr lang="zh-CN" altLang="en-US"/>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a:off x="697230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a:off x="760095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885541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on Header, Photo 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flipH="1">
            <a:off x="0"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flipH="1">
            <a:off x="0"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4446653" y="2558836"/>
            <a:ext cx="6735597" cy="3793838"/>
          </a:xfrm>
        </p:spPr>
        <p:txBody>
          <a:bodyPr lIns="0" tIns="0" rIns="0" bIns="0" anchor="t">
            <a:noAutofit/>
          </a:bodyPr>
          <a:lstStyle>
            <a:lvl1pPr algn="r">
              <a:defRPr sz="5400">
                <a:solidFill>
                  <a:schemeClr val="tx1"/>
                </a:solidFill>
              </a:defRPr>
            </a:lvl1pPr>
          </a:lstStyle>
          <a:p>
            <a:r>
              <a:rPr lang="en-US"/>
              <a:t>Click to edit Master title style</a:t>
            </a:r>
            <a:endParaRPr lang="en-CN"/>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flipH="1">
            <a:off x="1000125" y="1316037"/>
            <a:ext cx="3230562" cy="4541837"/>
          </a:xfrm>
          <a:noFill/>
        </p:spPr>
        <p:txBody>
          <a:bodyPr/>
          <a:lstStyle/>
          <a:p>
            <a:endParaRPr lang="zh-CN" altLang="en-US"/>
          </a:p>
        </p:txBody>
      </p:sp>
      <p:sp>
        <p:nvSpPr>
          <p:cNvPr id="2" name="Date Placeholder 3">
            <a:extLst>
              <a:ext uri="{FF2B5EF4-FFF2-40B4-BE49-F238E27FC236}">
                <a16:creationId xmlns:a16="http://schemas.microsoft.com/office/drawing/2014/main" id="{940B915B-DDF9-DD98-A561-3684DEE38343}"/>
              </a:ext>
            </a:extLst>
          </p:cNvPr>
          <p:cNvSpPr>
            <a:spLocks noGrp="1"/>
          </p:cNvSpPr>
          <p:nvPr>
            <p:ph type="dt" sz="half" idx="13"/>
          </p:nvPr>
        </p:nvSpPr>
        <p:spPr>
          <a:xfrm>
            <a:off x="1174751"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4/21/2025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flipH="1">
            <a:off x="402907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flipH="1">
            <a:off x="465772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21532817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ection Header 1">
    <p:spTree>
      <p:nvGrpSpPr>
        <p:cNvPr id="1" name=""/>
        <p:cNvGrpSpPr/>
        <p:nvPr/>
      </p:nvGrpSpPr>
      <p:grpSpPr>
        <a:xfrm>
          <a:off x="0" y="0"/>
          <a:ext cx="0" cy="0"/>
          <a:chOff x="0" y="0"/>
          <a:chExt cx="0" cy="0"/>
        </a:xfrm>
      </p:grpSpPr>
      <p:sp>
        <p:nvSpPr>
          <p:cNvPr id="16" name="Rectangle 8">
            <a:extLst>
              <a:ext uri="{FF2B5EF4-FFF2-40B4-BE49-F238E27FC236}">
                <a16:creationId xmlns:a16="http://schemas.microsoft.com/office/drawing/2014/main" id="{5EA40962-D6F9-CBBE-FF2C-4EC3830F9DAA}"/>
              </a:ext>
              <a:ext uri="{C183D7F6-B498-43B3-948B-1728B52AA6E4}">
                <adec:decorative xmlns:adec="http://schemas.microsoft.com/office/drawing/2017/decorative" val="1"/>
              </a:ext>
            </a:extLst>
          </p:cNvPr>
          <p:cNvSpPr/>
          <p:nvPr userDrawn="1"/>
        </p:nvSpPr>
        <p:spPr>
          <a:xfrm rot="10800000" flipH="1" flipV="1">
            <a:off x="0"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Shape 59">
            <a:extLst>
              <a:ext uri="{FF2B5EF4-FFF2-40B4-BE49-F238E27FC236}">
                <a16:creationId xmlns:a16="http://schemas.microsoft.com/office/drawing/2014/main" id="{EC816DDB-9EA2-DF6E-AAED-1B18863E588F}"/>
              </a:ext>
              <a:ext uri="{C183D7F6-B498-43B3-948B-1728B52AA6E4}">
                <adec:decorative xmlns:adec="http://schemas.microsoft.com/office/drawing/2017/decorative" val="1"/>
              </a:ext>
            </a:extLst>
          </p:cNvPr>
          <p:cNvSpPr/>
          <p:nvPr userDrawn="1"/>
        </p:nvSpPr>
        <p:spPr>
          <a:xfrm flipV="1">
            <a:off x="0"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5" name="Rectangle 8">
            <a:extLst>
              <a:ext uri="{FF2B5EF4-FFF2-40B4-BE49-F238E27FC236}">
                <a16:creationId xmlns:a16="http://schemas.microsoft.com/office/drawing/2014/main" id="{A04F26B9-B28E-8D10-94D1-04FE26C51C1B}"/>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4947CEF4-1632-7EBE-80C3-C52AE183F60D}"/>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7" name="Title 6">
            <a:extLst>
              <a:ext uri="{FF2B5EF4-FFF2-40B4-BE49-F238E27FC236}">
                <a16:creationId xmlns:a16="http://schemas.microsoft.com/office/drawing/2014/main" id="{3575A47E-66DF-0DFE-6068-FCE75A83C7A8}"/>
              </a:ext>
            </a:extLst>
          </p:cNvPr>
          <p:cNvSpPr>
            <a:spLocks noGrp="1"/>
          </p:cNvSpPr>
          <p:nvPr>
            <p:ph type="title"/>
          </p:nvPr>
        </p:nvSpPr>
        <p:spPr>
          <a:xfrm>
            <a:off x="2728202" y="2160856"/>
            <a:ext cx="6735597" cy="2536289"/>
          </a:xfrm>
        </p:spPr>
        <p:txBody>
          <a:bodyPr lIns="0" tIns="0" rIns="0" bIns="0" anchor="ctr">
            <a:noAutofit/>
          </a:bodyPr>
          <a:lstStyle>
            <a:lvl1pPr algn="ctr">
              <a:defRPr sz="5400">
                <a:solidFill>
                  <a:schemeClr val="tx1"/>
                </a:solidFill>
              </a:defRPr>
            </a:lvl1pPr>
          </a:lstStyle>
          <a:p>
            <a:r>
              <a:rPr lang="en-US"/>
              <a:t>Click to edit Master title style</a:t>
            </a:r>
            <a:endParaRPr lang="en-CN"/>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4/21/2025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5" name="Rectangle 6">
            <a:extLst>
              <a:ext uri="{FF2B5EF4-FFF2-40B4-BE49-F238E27FC236}">
                <a16:creationId xmlns:a16="http://schemas.microsoft.com/office/drawing/2014/main" id="{AE61E74D-D5FA-5080-2F53-0087775B372B}"/>
              </a:ext>
              <a:ext uri="{C183D7F6-B498-43B3-948B-1728B52AA6E4}">
                <adec:decorative xmlns:adec="http://schemas.microsoft.com/office/drawing/2017/decorative" val="1"/>
              </a:ext>
            </a:extLst>
          </p:cNvPr>
          <p:cNvSpPr/>
          <p:nvPr userDrawn="1"/>
        </p:nvSpPr>
        <p:spPr>
          <a:xfrm rot="10800000" flipH="1">
            <a:off x="1"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8" name="Freeform: Shape 59">
            <a:extLst>
              <a:ext uri="{FF2B5EF4-FFF2-40B4-BE49-F238E27FC236}">
                <a16:creationId xmlns:a16="http://schemas.microsoft.com/office/drawing/2014/main" id="{470C155E-4CCC-564B-027C-CDC41E373939}"/>
              </a:ext>
              <a:ext uri="{C183D7F6-B498-43B3-948B-1728B52AA6E4}">
                <adec:decorative xmlns:adec="http://schemas.microsoft.com/office/drawing/2017/decorative" val="1"/>
              </a:ext>
            </a:extLst>
          </p:cNvPr>
          <p:cNvSpPr/>
          <p:nvPr userDrawn="1"/>
        </p:nvSpPr>
        <p:spPr>
          <a:xfrm flipV="1">
            <a:off x="0"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4" name="Rectangle 6">
            <a:extLst>
              <a:ext uri="{FF2B5EF4-FFF2-40B4-BE49-F238E27FC236}">
                <a16:creationId xmlns:a16="http://schemas.microsoft.com/office/drawing/2014/main" id="{7285D770-FD07-EC97-B009-40BA4F4D0F55}"/>
              </a:ext>
              <a:ext uri="{C183D7F6-B498-43B3-948B-1728B52AA6E4}">
                <adec:decorative xmlns:adec="http://schemas.microsoft.com/office/drawing/2017/decorative" val="1"/>
              </a:ext>
            </a:extLst>
          </p:cNvPr>
          <p:cNvSpPr/>
          <p:nvPr userDrawn="1"/>
        </p:nvSpPr>
        <p:spPr>
          <a:xfrm rot="10800000" flipH="1">
            <a:off x="1"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5" name="Freeform: Shape 9">
            <a:extLst>
              <a:ext uri="{FF2B5EF4-FFF2-40B4-BE49-F238E27FC236}">
                <a16:creationId xmlns:a16="http://schemas.microsoft.com/office/drawing/2014/main" id="{9F696CCD-6826-7E03-C9F2-76B5BC139752}"/>
              </a:ext>
              <a:ext uri="{C183D7F6-B498-43B3-948B-1728B52AA6E4}">
                <adec:decorative xmlns:adec="http://schemas.microsoft.com/office/drawing/2017/decorative" val="1"/>
              </a:ext>
            </a:extLst>
          </p:cNvPr>
          <p:cNvSpPr/>
          <p:nvPr userDrawn="1"/>
        </p:nvSpPr>
        <p:spPr>
          <a:xfrm flipV="1">
            <a:off x="0"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4" name="Rectangle 6">
            <a:extLst>
              <a:ext uri="{FF2B5EF4-FFF2-40B4-BE49-F238E27FC236}">
                <a16:creationId xmlns:a16="http://schemas.microsoft.com/office/drawing/2014/main" id="{91A24A50-A008-86B3-5F54-E8B7B3A9C733}"/>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Freeform: Shape 59">
            <a:extLst>
              <a:ext uri="{FF2B5EF4-FFF2-40B4-BE49-F238E27FC236}">
                <a16:creationId xmlns:a16="http://schemas.microsoft.com/office/drawing/2014/main" id="{C476D228-FB57-F7F8-C68A-E3413EFE8ED5}"/>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 name="Rectangle 6">
            <a:extLst>
              <a:ext uri="{FF2B5EF4-FFF2-40B4-BE49-F238E27FC236}">
                <a16:creationId xmlns:a16="http://schemas.microsoft.com/office/drawing/2014/main" id="{03673381-EECC-4D46-EDE7-C5E028BE1F76}"/>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6" name="Freeform: Shape 9">
            <a:extLst>
              <a:ext uri="{FF2B5EF4-FFF2-40B4-BE49-F238E27FC236}">
                <a16:creationId xmlns:a16="http://schemas.microsoft.com/office/drawing/2014/main" id="{4441DE95-147E-9B38-A464-7A9CF35CE2CE}"/>
              </a:ext>
              <a:ext uri="{C183D7F6-B498-43B3-948B-1728B52AA6E4}">
                <adec:decorative xmlns:adec="http://schemas.microsoft.com/office/drawing/2017/decorative" val="1"/>
              </a:ext>
            </a:extLst>
          </p:cNvPr>
          <p:cNvSpPr/>
          <p:nvPr userDrawn="1"/>
        </p:nvSpPr>
        <p:spPr>
          <a:xfrm flipV="1">
            <a:off x="10693958"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36717492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6 items">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AAAA72-0635-9135-A730-ECC45A439709}"/>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13" name="Text Placeholder 12">
            <a:extLst>
              <a:ext uri="{FF2B5EF4-FFF2-40B4-BE49-F238E27FC236}">
                <a16:creationId xmlns:a16="http://schemas.microsoft.com/office/drawing/2014/main" id="{678F1E9F-8DC0-3F47-3713-0A6BECA4A23E}"/>
              </a:ext>
            </a:extLst>
          </p:cNvPr>
          <p:cNvSpPr>
            <a:spLocks noGrp="1"/>
          </p:cNvSpPr>
          <p:nvPr>
            <p:ph type="body" sz="quarter" idx="36" hasCustomPrompt="1"/>
          </p:nvPr>
        </p:nvSpPr>
        <p:spPr>
          <a:xfrm>
            <a:off x="842963" y="2483403"/>
            <a:ext cx="434758" cy="385763"/>
          </a:xfrm>
        </p:spPr>
        <p:txBody>
          <a:bodyPr lIns="0" tIns="0" rIns="0" bIns="0" anchor="b">
            <a:noAutofit/>
          </a:bodyPr>
          <a:lstStyle>
            <a:lvl1pPr marL="0" indent="0" algn="ctr">
              <a:buNone/>
              <a:defRPr>
                <a:latin typeface="+mj-lt"/>
              </a:defRPr>
            </a:lvl1pPr>
          </a:lstStyle>
          <a:p>
            <a:pPr lvl="0"/>
            <a:r>
              <a:rPr lang="en-GB"/>
              <a:t>01</a:t>
            </a:r>
          </a:p>
        </p:txBody>
      </p:sp>
      <p:sp>
        <p:nvSpPr>
          <p:cNvPr id="7" name="Text Placeholder 2">
            <a:extLst>
              <a:ext uri="{FF2B5EF4-FFF2-40B4-BE49-F238E27FC236}">
                <a16:creationId xmlns:a16="http://schemas.microsoft.com/office/drawing/2014/main" id="{15229F71-3CE4-1A56-A454-B19344890E24}"/>
              </a:ext>
            </a:extLst>
          </p:cNvPr>
          <p:cNvSpPr>
            <a:spLocks noGrp="1"/>
          </p:cNvSpPr>
          <p:nvPr>
            <p:ph type="body" sz="quarter" idx="32"/>
          </p:nvPr>
        </p:nvSpPr>
        <p:spPr>
          <a:xfrm>
            <a:off x="1384268" y="2308163"/>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53" name="Content Placeholder 2">
            <a:extLst>
              <a:ext uri="{FF2B5EF4-FFF2-40B4-BE49-F238E27FC236}">
                <a16:creationId xmlns:a16="http://schemas.microsoft.com/office/drawing/2014/main" id="{12F71417-AF87-8BCD-86C2-D6D8455F6759}"/>
              </a:ext>
            </a:extLst>
          </p:cNvPr>
          <p:cNvSpPr>
            <a:spLocks noGrp="1"/>
          </p:cNvSpPr>
          <p:nvPr>
            <p:ph idx="13"/>
          </p:nvPr>
        </p:nvSpPr>
        <p:spPr>
          <a:xfrm>
            <a:off x="1384403" y="3221092"/>
            <a:ext cx="2812594" cy="720588"/>
          </a:xfrm>
        </p:spPr>
        <p:txBody>
          <a:bodyPr>
            <a:noAutofit/>
          </a:bodyPr>
          <a:lstStyle>
            <a:lvl1pPr marL="0" indent="0">
              <a:spcBef>
                <a:spcPts val="0"/>
              </a:spcBef>
              <a:buNone/>
              <a:defRPr sz="1400" baseline="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15" name="Text Placeholder 12">
            <a:extLst>
              <a:ext uri="{FF2B5EF4-FFF2-40B4-BE49-F238E27FC236}">
                <a16:creationId xmlns:a16="http://schemas.microsoft.com/office/drawing/2014/main" id="{7EF0D168-760E-3567-B5E3-6EB79B152A58}"/>
              </a:ext>
            </a:extLst>
          </p:cNvPr>
          <p:cNvSpPr>
            <a:spLocks noGrp="1"/>
          </p:cNvSpPr>
          <p:nvPr>
            <p:ph type="body" sz="quarter" idx="38" hasCustomPrompt="1"/>
          </p:nvPr>
        </p:nvSpPr>
        <p:spPr>
          <a:xfrm>
            <a:off x="4421805" y="2483403"/>
            <a:ext cx="434758" cy="385763"/>
          </a:xfrm>
        </p:spPr>
        <p:txBody>
          <a:bodyPr lIns="0" tIns="0" rIns="0" bIns="0" anchor="b">
            <a:noAutofit/>
          </a:bodyPr>
          <a:lstStyle>
            <a:lvl1pPr marL="0" indent="0" algn="ctr">
              <a:buNone/>
              <a:defRPr>
                <a:latin typeface="+mj-lt"/>
              </a:defRPr>
            </a:lvl1pPr>
          </a:lstStyle>
          <a:p>
            <a:pPr lvl="0"/>
            <a:r>
              <a:rPr lang="en-GB"/>
              <a:t>02</a:t>
            </a:r>
          </a:p>
        </p:txBody>
      </p:sp>
      <p:sp>
        <p:nvSpPr>
          <p:cNvPr id="3" name="Text Placeholder 2">
            <a:extLst>
              <a:ext uri="{FF2B5EF4-FFF2-40B4-BE49-F238E27FC236}">
                <a16:creationId xmlns:a16="http://schemas.microsoft.com/office/drawing/2014/main" id="{6F80ECA0-C9A9-7F6F-DDEE-49117E596C86}"/>
              </a:ext>
            </a:extLst>
          </p:cNvPr>
          <p:cNvSpPr>
            <a:spLocks noGrp="1"/>
          </p:cNvSpPr>
          <p:nvPr>
            <p:ph type="body" sz="quarter" idx="30"/>
          </p:nvPr>
        </p:nvSpPr>
        <p:spPr>
          <a:xfrm>
            <a:off x="4962577" y="2308163"/>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56" name="Content Placeholder 2">
            <a:extLst>
              <a:ext uri="{FF2B5EF4-FFF2-40B4-BE49-F238E27FC236}">
                <a16:creationId xmlns:a16="http://schemas.microsoft.com/office/drawing/2014/main" id="{CB9C6248-FAAF-2686-9707-F8099CFE5465}"/>
              </a:ext>
            </a:extLst>
          </p:cNvPr>
          <p:cNvSpPr>
            <a:spLocks noGrp="1"/>
          </p:cNvSpPr>
          <p:nvPr>
            <p:ph idx="16"/>
          </p:nvPr>
        </p:nvSpPr>
        <p:spPr>
          <a:xfrm>
            <a:off x="4962712" y="3221092"/>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21" name="Text Placeholder 12">
            <a:extLst>
              <a:ext uri="{FF2B5EF4-FFF2-40B4-BE49-F238E27FC236}">
                <a16:creationId xmlns:a16="http://schemas.microsoft.com/office/drawing/2014/main" id="{C9235EC0-5363-881D-ECDD-99F834323172}"/>
              </a:ext>
            </a:extLst>
          </p:cNvPr>
          <p:cNvSpPr>
            <a:spLocks noGrp="1"/>
          </p:cNvSpPr>
          <p:nvPr>
            <p:ph type="body" sz="quarter" idx="40" hasCustomPrompt="1"/>
          </p:nvPr>
        </p:nvSpPr>
        <p:spPr>
          <a:xfrm>
            <a:off x="7994871" y="2483403"/>
            <a:ext cx="434758" cy="385763"/>
          </a:xfrm>
        </p:spPr>
        <p:txBody>
          <a:bodyPr lIns="0" tIns="0" rIns="0" bIns="0" anchor="b">
            <a:noAutofit/>
          </a:bodyPr>
          <a:lstStyle>
            <a:lvl1pPr marL="0" indent="0" algn="ctr">
              <a:buNone/>
              <a:defRPr>
                <a:latin typeface="+mj-lt"/>
              </a:defRPr>
            </a:lvl1pPr>
          </a:lstStyle>
          <a:p>
            <a:pPr lvl="0"/>
            <a:r>
              <a:rPr lang="en-GB"/>
              <a:t>03</a:t>
            </a:r>
          </a:p>
        </p:txBody>
      </p:sp>
      <p:sp>
        <p:nvSpPr>
          <p:cNvPr id="5" name="Text Placeholder 2">
            <a:extLst>
              <a:ext uri="{FF2B5EF4-FFF2-40B4-BE49-F238E27FC236}">
                <a16:creationId xmlns:a16="http://schemas.microsoft.com/office/drawing/2014/main" id="{C787FA2C-E603-94B3-BA10-F6645705849F}"/>
              </a:ext>
            </a:extLst>
          </p:cNvPr>
          <p:cNvSpPr>
            <a:spLocks noGrp="1"/>
          </p:cNvSpPr>
          <p:nvPr>
            <p:ph type="body" sz="quarter" idx="31"/>
          </p:nvPr>
        </p:nvSpPr>
        <p:spPr>
          <a:xfrm>
            <a:off x="8535137" y="2308163"/>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59" name="Content Placeholder 2">
            <a:extLst>
              <a:ext uri="{FF2B5EF4-FFF2-40B4-BE49-F238E27FC236}">
                <a16:creationId xmlns:a16="http://schemas.microsoft.com/office/drawing/2014/main" id="{7664AE50-9F09-679F-6A2C-FCFE2305B0FB}"/>
              </a:ext>
            </a:extLst>
          </p:cNvPr>
          <p:cNvSpPr>
            <a:spLocks noGrp="1"/>
          </p:cNvSpPr>
          <p:nvPr>
            <p:ph idx="19"/>
          </p:nvPr>
        </p:nvSpPr>
        <p:spPr>
          <a:xfrm>
            <a:off x="8541021" y="3221092"/>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14" name="Text Placeholder 12">
            <a:extLst>
              <a:ext uri="{FF2B5EF4-FFF2-40B4-BE49-F238E27FC236}">
                <a16:creationId xmlns:a16="http://schemas.microsoft.com/office/drawing/2014/main" id="{D091BDB1-D06A-F20F-BD0A-FA4BEE12E67F}"/>
              </a:ext>
            </a:extLst>
          </p:cNvPr>
          <p:cNvSpPr>
            <a:spLocks noGrp="1"/>
          </p:cNvSpPr>
          <p:nvPr>
            <p:ph type="body" sz="quarter" idx="37" hasCustomPrompt="1"/>
          </p:nvPr>
        </p:nvSpPr>
        <p:spPr>
          <a:xfrm>
            <a:off x="842963" y="4344531"/>
            <a:ext cx="434758" cy="385763"/>
          </a:xfrm>
        </p:spPr>
        <p:txBody>
          <a:bodyPr lIns="0" tIns="0" rIns="0" bIns="0" anchor="b">
            <a:noAutofit/>
          </a:bodyPr>
          <a:lstStyle>
            <a:lvl1pPr marL="0" indent="0" algn="ctr">
              <a:buNone/>
              <a:defRPr>
                <a:latin typeface="+mj-lt"/>
              </a:defRPr>
            </a:lvl1pPr>
          </a:lstStyle>
          <a:p>
            <a:pPr lvl="0"/>
            <a:r>
              <a:rPr lang="en-GB"/>
              <a:t>04</a:t>
            </a:r>
          </a:p>
        </p:txBody>
      </p:sp>
      <p:sp>
        <p:nvSpPr>
          <p:cNvPr id="10" name="Text Placeholder 2">
            <a:extLst>
              <a:ext uri="{FF2B5EF4-FFF2-40B4-BE49-F238E27FC236}">
                <a16:creationId xmlns:a16="http://schemas.microsoft.com/office/drawing/2014/main" id="{34B2A11E-0D27-4D46-A91D-448866797E48}"/>
              </a:ext>
            </a:extLst>
          </p:cNvPr>
          <p:cNvSpPr>
            <a:spLocks noGrp="1"/>
          </p:cNvSpPr>
          <p:nvPr>
            <p:ph type="body" sz="quarter" idx="33"/>
          </p:nvPr>
        </p:nvSpPr>
        <p:spPr>
          <a:xfrm>
            <a:off x="1384268" y="4174631"/>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62" name="Content Placeholder 2">
            <a:extLst>
              <a:ext uri="{FF2B5EF4-FFF2-40B4-BE49-F238E27FC236}">
                <a16:creationId xmlns:a16="http://schemas.microsoft.com/office/drawing/2014/main" id="{ABE6E289-1987-1965-BF2F-9BA862779B9C}"/>
              </a:ext>
            </a:extLst>
          </p:cNvPr>
          <p:cNvSpPr>
            <a:spLocks noGrp="1"/>
          </p:cNvSpPr>
          <p:nvPr>
            <p:ph idx="22"/>
          </p:nvPr>
        </p:nvSpPr>
        <p:spPr>
          <a:xfrm>
            <a:off x="1384403" y="5087560"/>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16" name="Text Placeholder 12">
            <a:extLst>
              <a:ext uri="{FF2B5EF4-FFF2-40B4-BE49-F238E27FC236}">
                <a16:creationId xmlns:a16="http://schemas.microsoft.com/office/drawing/2014/main" id="{35A2DADA-11CE-0CFF-67A5-C675A9F7976D}"/>
              </a:ext>
            </a:extLst>
          </p:cNvPr>
          <p:cNvSpPr>
            <a:spLocks noGrp="1"/>
          </p:cNvSpPr>
          <p:nvPr>
            <p:ph type="body" sz="quarter" idx="39" hasCustomPrompt="1"/>
          </p:nvPr>
        </p:nvSpPr>
        <p:spPr>
          <a:xfrm>
            <a:off x="4421805" y="4344531"/>
            <a:ext cx="434758" cy="385763"/>
          </a:xfrm>
        </p:spPr>
        <p:txBody>
          <a:bodyPr lIns="0" tIns="0" rIns="0" bIns="0" anchor="b">
            <a:noAutofit/>
          </a:bodyPr>
          <a:lstStyle>
            <a:lvl1pPr marL="0" indent="0" algn="ctr">
              <a:buNone/>
              <a:defRPr>
                <a:latin typeface="+mj-lt"/>
              </a:defRPr>
            </a:lvl1pPr>
          </a:lstStyle>
          <a:p>
            <a:pPr lvl="0"/>
            <a:r>
              <a:rPr lang="en-GB"/>
              <a:t>05</a:t>
            </a:r>
          </a:p>
        </p:txBody>
      </p:sp>
      <p:sp>
        <p:nvSpPr>
          <p:cNvPr id="11" name="Text Placeholder 2">
            <a:extLst>
              <a:ext uri="{FF2B5EF4-FFF2-40B4-BE49-F238E27FC236}">
                <a16:creationId xmlns:a16="http://schemas.microsoft.com/office/drawing/2014/main" id="{D89CDCE3-2BC6-3295-3B7D-D64BF96C5457}"/>
              </a:ext>
            </a:extLst>
          </p:cNvPr>
          <p:cNvSpPr>
            <a:spLocks noGrp="1"/>
          </p:cNvSpPr>
          <p:nvPr>
            <p:ph type="body" sz="quarter" idx="34"/>
          </p:nvPr>
        </p:nvSpPr>
        <p:spPr>
          <a:xfrm>
            <a:off x="4962577" y="4174631"/>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65" name="Content Placeholder 2">
            <a:extLst>
              <a:ext uri="{FF2B5EF4-FFF2-40B4-BE49-F238E27FC236}">
                <a16:creationId xmlns:a16="http://schemas.microsoft.com/office/drawing/2014/main" id="{CD76792D-C530-0E2F-8D16-3B89EFFB4FF6}"/>
              </a:ext>
            </a:extLst>
          </p:cNvPr>
          <p:cNvSpPr>
            <a:spLocks noGrp="1"/>
          </p:cNvSpPr>
          <p:nvPr>
            <p:ph idx="25"/>
          </p:nvPr>
        </p:nvSpPr>
        <p:spPr>
          <a:xfrm>
            <a:off x="4962712" y="5087560"/>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22" name="Text Placeholder 12">
            <a:extLst>
              <a:ext uri="{FF2B5EF4-FFF2-40B4-BE49-F238E27FC236}">
                <a16:creationId xmlns:a16="http://schemas.microsoft.com/office/drawing/2014/main" id="{436CB067-7239-D038-646D-52E7105AE7E0}"/>
              </a:ext>
            </a:extLst>
          </p:cNvPr>
          <p:cNvSpPr>
            <a:spLocks noGrp="1"/>
          </p:cNvSpPr>
          <p:nvPr>
            <p:ph type="body" sz="quarter" idx="41" hasCustomPrompt="1"/>
          </p:nvPr>
        </p:nvSpPr>
        <p:spPr>
          <a:xfrm>
            <a:off x="7994871" y="4344531"/>
            <a:ext cx="434758" cy="385763"/>
          </a:xfrm>
        </p:spPr>
        <p:txBody>
          <a:bodyPr lIns="0" tIns="0" rIns="0" bIns="0" anchor="b">
            <a:noAutofit/>
          </a:bodyPr>
          <a:lstStyle>
            <a:lvl1pPr marL="0" indent="0" algn="ctr">
              <a:buNone/>
              <a:defRPr>
                <a:latin typeface="+mj-lt"/>
              </a:defRPr>
            </a:lvl1pPr>
          </a:lstStyle>
          <a:p>
            <a:pPr lvl="0"/>
            <a:r>
              <a:rPr lang="en-GB"/>
              <a:t>06</a:t>
            </a:r>
          </a:p>
        </p:txBody>
      </p:sp>
      <p:sp>
        <p:nvSpPr>
          <p:cNvPr id="12" name="Text Placeholder 2">
            <a:extLst>
              <a:ext uri="{FF2B5EF4-FFF2-40B4-BE49-F238E27FC236}">
                <a16:creationId xmlns:a16="http://schemas.microsoft.com/office/drawing/2014/main" id="{4BA33470-6404-0E70-04B0-CDCAA18D4361}"/>
              </a:ext>
            </a:extLst>
          </p:cNvPr>
          <p:cNvSpPr>
            <a:spLocks noGrp="1"/>
          </p:cNvSpPr>
          <p:nvPr>
            <p:ph type="body" sz="quarter" idx="35"/>
          </p:nvPr>
        </p:nvSpPr>
        <p:spPr>
          <a:xfrm>
            <a:off x="8535137" y="4174631"/>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68" name="Content Placeholder 2">
            <a:extLst>
              <a:ext uri="{FF2B5EF4-FFF2-40B4-BE49-F238E27FC236}">
                <a16:creationId xmlns:a16="http://schemas.microsoft.com/office/drawing/2014/main" id="{068F9459-BC8A-0B9B-0553-20FAA0BDB905}"/>
              </a:ext>
            </a:extLst>
          </p:cNvPr>
          <p:cNvSpPr>
            <a:spLocks noGrp="1"/>
          </p:cNvSpPr>
          <p:nvPr>
            <p:ph idx="28"/>
          </p:nvPr>
        </p:nvSpPr>
        <p:spPr>
          <a:xfrm>
            <a:off x="8541021" y="5087560"/>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8" name="Footer Placeholder 4">
            <a:extLst>
              <a:ext uri="{FF2B5EF4-FFF2-40B4-BE49-F238E27FC236}">
                <a16:creationId xmlns:a16="http://schemas.microsoft.com/office/drawing/2014/main" id="{B791D491-74AF-1110-DE2A-F94B0F8C098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Date Placeholder 3">
            <a:extLst>
              <a:ext uri="{FF2B5EF4-FFF2-40B4-BE49-F238E27FC236}">
                <a16:creationId xmlns:a16="http://schemas.microsoft.com/office/drawing/2014/main" id="{27687739-4F1B-4886-C248-53466C296513}"/>
              </a:ext>
            </a:extLst>
          </p:cNvPr>
          <p:cNvSpPr>
            <a:spLocks noGrp="1"/>
          </p:cNvSpPr>
          <p:nvPr>
            <p:ph type="dt" sz="half" idx="42"/>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6" name="Slide Number Placeholder 5">
            <a:extLst>
              <a:ext uri="{FF2B5EF4-FFF2-40B4-BE49-F238E27FC236}">
                <a16:creationId xmlns:a16="http://schemas.microsoft.com/office/drawing/2014/main" id="{0E0578B1-7D93-F923-4A39-FF6F2B37E343}"/>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7" name="Freeform: Shape 16">
            <a:extLst>
              <a:ext uri="{FF2B5EF4-FFF2-40B4-BE49-F238E27FC236}">
                <a16:creationId xmlns:a16="http://schemas.microsoft.com/office/drawing/2014/main" id="{53E59676-000B-23C4-A79E-6F7EF618E4F9}"/>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Freeform: Shape 17">
            <a:extLst>
              <a:ext uri="{FF2B5EF4-FFF2-40B4-BE49-F238E27FC236}">
                <a16:creationId xmlns:a16="http://schemas.microsoft.com/office/drawing/2014/main" id="{1D8FF8B4-211F-D599-8942-4CEA19F21D3F}"/>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Freeform: Shape 19">
            <a:extLst>
              <a:ext uri="{FF2B5EF4-FFF2-40B4-BE49-F238E27FC236}">
                <a16:creationId xmlns:a16="http://schemas.microsoft.com/office/drawing/2014/main" id="{8F73199D-15C0-5009-084E-702074F044D2}"/>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Freeform: Shape 18">
            <a:extLst>
              <a:ext uri="{FF2B5EF4-FFF2-40B4-BE49-F238E27FC236}">
                <a16:creationId xmlns:a16="http://schemas.microsoft.com/office/drawing/2014/main" id="{0B3DC668-E35A-3B70-A10C-247B5A01BBB4}"/>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2924143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AAAA72-0635-9135-A730-ECC45A439709}"/>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dirty="0"/>
              <a:t>Click to edit Master title style</a:t>
            </a:r>
          </a:p>
        </p:txBody>
      </p:sp>
      <p:sp>
        <p:nvSpPr>
          <p:cNvPr id="23" name="Content Placeholder 22">
            <a:extLst>
              <a:ext uri="{FF2B5EF4-FFF2-40B4-BE49-F238E27FC236}">
                <a16:creationId xmlns:a16="http://schemas.microsoft.com/office/drawing/2014/main" id="{86F79B09-7D88-8381-B406-AFD71843F9C1}"/>
              </a:ext>
            </a:extLst>
          </p:cNvPr>
          <p:cNvSpPr>
            <a:spLocks noGrp="1"/>
          </p:cNvSpPr>
          <p:nvPr>
            <p:ph sz="quarter" idx="13"/>
          </p:nvPr>
        </p:nvSpPr>
        <p:spPr>
          <a:xfrm>
            <a:off x="844000" y="2197099"/>
            <a:ext cx="10504000" cy="3774117"/>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9" name="Date Placeholder 3">
            <a:extLst>
              <a:ext uri="{FF2B5EF4-FFF2-40B4-BE49-F238E27FC236}">
                <a16:creationId xmlns:a16="http://schemas.microsoft.com/office/drawing/2014/main" id="{35D5E2D8-F574-39FC-A2DB-A1AE4B966622}"/>
              </a:ext>
            </a:extLst>
          </p:cNvPr>
          <p:cNvSpPr>
            <a:spLocks noGrp="1"/>
          </p:cNvSpPr>
          <p:nvPr>
            <p:ph type="dt" sz="half" idx="10"/>
          </p:nvPr>
        </p:nvSpPr>
        <p:spPr>
          <a:xfrm>
            <a:off x="1174751" y="6400800"/>
            <a:ext cx="2743200" cy="266700"/>
          </a:xfrm>
        </p:spPr>
        <p:txBody>
          <a:bodyPr/>
          <a:lstStyle/>
          <a:p>
            <a:r>
              <a:rPr lang="en-US" altLang="zh-CN" dirty="0"/>
              <a:t>03/12/2025</a:t>
            </a:r>
            <a:fld id="{FD138C57-8E3B-4697-92F8-0ED9B71F7E17}" type="datetime1">
              <a:rPr lang="en-US" smtClean="0"/>
              <a:t>4/21/2025</a:t>
            </a:fld>
            <a:endParaRPr lang="en-US"/>
          </a:p>
        </p:txBody>
      </p:sp>
      <p:sp>
        <p:nvSpPr>
          <p:cNvPr id="8" name="Footer Placeholder 4">
            <a:extLst>
              <a:ext uri="{FF2B5EF4-FFF2-40B4-BE49-F238E27FC236}">
                <a16:creationId xmlns:a16="http://schemas.microsoft.com/office/drawing/2014/main" id="{B791D491-74AF-1110-DE2A-F94B0F8C098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0E0578B1-7D93-F923-4A39-FF6F2B37E343}"/>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7" name="Freeform: Shape 16">
            <a:extLst>
              <a:ext uri="{FF2B5EF4-FFF2-40B4-BE49-F238E27FC236}">
                <a16:creationId xmlns:a16="http://schemas.microsoft.com/office/drawing/2014/main" id="{53E59676-000B-23C4-A79E-6F7EF618E4F9}"/>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Freeform: Shape 17">
            <a:extLst>
              <a:ext uri="{FF2B5EF4-FFF2-40B4-BE49-F238E27FC236}">
                <a16:creationId xmlns:a16="http://schemas.microsoft.com/office/drawing/2014/main" id="{1D8FF8B4-211F-D599-8942-4CEA19F21D3F}"/>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Freeform: Shape 19">
            <a:extLst>
              <a:ext uri="{FF2B5EF4-FFF2-40B4-BE49-F238E27FC236}">
                <a16:creationId xmlns:a16="http://schemas.microsoft.com/office/drawing/2014/main" id="{8F73199D-15C0-5009-084E-702074F044D2}"/>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Freeform: Shape 18">
            <a:extLst>
              <a:ext uri="{FF2B5EF4-FFF2-40B4-BE49-F238E27FC236}">
                <a16:creationId xmlns:a16="http://schemas.microsoft.com/office/drawing/2014/main" id="{0B3DC668-E35A-3B70-A10C-247B5A01BBB4}"/>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1713545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1 (Max)">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323949A-41F3-9274-96B9-AE55D20E747F}"/>
              </a:ext>
            </a:extLst>
          </p:cNvPr>
          <p:cNvSpPr>
            <a:spLocks noGrp="1"/>
          </p:cNvSpPr>
          <p:nvPr>
            <p:ph type="title"/>
          </p:nvPr>
        </p:nvSpPr>
        <p:spPr>
          <a:xfrm>
            <a:off x="844001" y="831919"/>
            <a:ext cx="10504000" cy="528186"/>
          </a:xfrm>
        </p:spPr>
        <p:txBody>
          <a:bodyPr anchor="ctr">
            <a:normAutofit/>
          </a:bodyPr>
          <a:lstStyle>
            <a:lvl1pPr>
              <a:defRPr sz="2400"/>
            </a:lvl1pPr>
          </a:lstStyle>
          <a:p>
            <a:r>
              <a:rPr lang="en-US"/>
              <a:t>Click to edit Master title style</a:t>
            </a:r>
          </a:p>
        </p:txBody>
      </p:sp>
      <p:sp>
        <p:nvSpPr>
          <p:cNvPr id="6" name="Content Placeholder 2">
            <a:extLst>
              <a:ext uri="{FF2B5EF4-FFF2-40B4-BE49-F238E27FC236}">
                <a16:creationId xmlns:a16="http://schemas.microsoft.com/office/drawing/2014/main" id="{6A73CEA9-5FE2-4144-7BCF-29CF17143BAB}"/>
              </a:ext>
            </a:extLst>
          </p:cNvPr>
          <p:cNvSpPr>
            <a:spLocks noGrp="1"/>
          </p:cNvSpPr>
          <p:nvPr>
            <p:ph idx="1"/>
          </p:nvPr>
        </p:nvSpPr>
        <p:spPr>
          <a:xfrm>
            <a:off x="844000" y="1474839"/>
            <a:ext cx="10504000" cy="455124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4013246-8EC0-8C70-3F45-8768D7C5F7C9}"/>
              </a:ext>
            </a:extLst>
          </p:cNvPr>
          <p:cNvSpPr>
            <a:spLocks noGrp="1"/>
          </p:cNvSpPr>
          <p:nvPr>
            <p:ph type="dt" sz="half" idx="13"/>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9" name="Footer Placeholder 4">
            <a:extLst>
              <a:ext uri="{FF2B5EF4-FFF2-40B4-BE49-F238E27FC236}">
                <a16:creationId xmlns:a16="http://schemas.microsoft.com/office/drawing/2014/main" id="{3650C69B-A152-BD06-9047-9F7118B5F50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8" name="Slide Number Placeholder 5">
            <a:extLst>
              <a:ext uri="{FF2B5EF4-FFF2-40B4-BE49-F238E27FC236}">
                <a16:creationId xmlns:a16="http://schemas.microsoft.com/office/drawing/2014/main" id="{27912CA5-005B-5D63-2624-E78C51C2E01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9" name="Freeform: Shape 59">
            <a:extLst>
              <a:ext uri="{FF2B5EF4-FFF2-40B4-BE49-F238E27FC236}">
                <a16:creationId xmlns:a16="http://schemas.microsoft.com/office/drawing/2014/main" id="{693E4553-C52A-1094-51E7-50535E76976F}"/>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6" name="Rectangle 9">
            <a:extLst>
              <a:ext uri="{FF2B5EF4-FFF2-40B4-BE49-F238E27FC236}">
                <a16:creationId xmlns:a16="http://schemas.microsoft.com/office/drawing/2014/main" id="{19C42F7F-708C-263A-B3B6-00E85FDE08E1}"/>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Rectangle 11">
            <a:extLst>
              <a:ext uri="{FF2B5EF4-FFF2-40B4-BE49-F238E27FC236}">
                <a16:creationId xmlns:a16="http://schemas.microsoft.com/office/drawing/2014/main" id="{12D9E626-EA86-5127-0C73-7BCA5CC9705B}"/>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Freeform: Shape 59">
            <a:extLst>
              <a:ext uri="{FF2B5EF4-FFF2-40B4-BE49-F238E27FC236}">
                <a16:creationId xmlns:a16="http://schemas.microsoft.com/office/drawing/2014/main" id="{E36196F9-2EDE-D6C7-C18F-0CA6607F67BB}"/>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411727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841248" y="-1424940"/>
            <a:ext cx="10515600" cy="1325880"/>
          </a:xfrm>
        </p:spPr>
        <p:txBody>
          <a:bodyPr anchor="ctr">
            <a:noAutofit/>
          </a:bodyPr>
          <a:lstStyle>
            <a:lvl1pPr>
              <a:defRPr sz="3600"/>
            </a:lvl1pPr>
          </a:lstStyle>
          <a:p>
            <a:r>
              <a:rPr lang="en-US"/>
              <a:t>Click to edit Master title style</a:t>
            </a:r>
          </a:p>
        </p:txBody>
      </p:sp>
      <p:sp>
        <p:nvSpPr>
          <p:cNvPr id="4" name="Content Placeholder 2">
            <a:extLst>
              <a:ext uri="{FF2B5EF4-FFF2-40B4-BE49-F238E27FC236}">
                <a16:creationId xmlns:a16="http://schemas.microsoft.com/office/drawing/2014/main" id="{C40143AB-871B-A40A-4ABF-203E363009E3}"/>
              </a:ext>
            </a:extLst>
          </p:cNvPr>
          <p:cNvSpPr>
            <a:spLocks noGrp="1"/>
          </p:cNvSpPr>
          <p:nvPr>
            <p:ph idx="1"/>
          </p:nvPr>
        </p:nvSpPr>
        <p:spPr>
          <a:xfrm>
            <a:off x="318800" y="313467"/>
            <a:ext cx="11554400" cy="550700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AE213731-C6F5-8BF4-CFFA-DB6F3E7CBA9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8" name="Footer Placeholder 4">
            <a:extLst>
              <a:ext uri="{FF2B5EF4-FFF2-40B4-BE49-F238E27FC236}">
                <a16:creationId xmlns:a16="http://schemas.microsoft.com/office/drawing/2014/main" id="{C7518267-D602-CAB2-16AC-CF280D72A51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356B0E37-DA37-08EC-5352-201C44098E21}"/>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20894150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2917031" y="977462"/>
            <a:ext cx="6357939" cy="1639640"/>
          </a:xfrm>
        </p:spPr>
        <p:txBody>
          <a:bodyPr lIns="0" tIns="0" rIns="0" bIns="0">
            <a:noAutofit/>
          </a:bodyPr>
          <a:lstStyle>
            <a:lvl1pPr algn="ctr">
              <a:defRPr sz="3600"/>
            </a:lvl1pPr>
          </a:lstStyle>
          <a:p>
            <a:r>
              <a:rPr lang="en-US"/>
              <a:t>Click to edit Master title style</a:t>
            </a:r>
          </a:p>
        </p:txBody>
      </p:sp>
      <p:sp>
        <p:nvSpPr>
          <p:cNvPr id="5" name="Content Placeholder 2">
            <a:extLst>
              <a:ext uri="{FF2B5EF4-FFF2-40B4-BE49-F238E27FC236}">
                <a16:creationId xmlns:a16="http://schemas.microsoft.com/office/drawing/2014/main" id="{80179A78-77A7-2005-19C5-C07E817AB4A8}"/>
              </a:ext>
            </a:extLst>
          </p:cNvPr>
          <p:cNvSpPr>
            <a:spLocks noGrp="1"/>
          </p:cNvSpPr>
          <p:nvPr>
            <p:ph idx="1"/>
          </p:nvPr>
        </p:nvSpPr>
        <p:spPr>
          <a:xfrm>
            <a:off x="2917030" y="3178628"/>
            <a:ext cx="6357939" cy="2847451"/>
          </a:xfrm>
        </p:spPr>
        <p:txBody>
          <a:bodyPr>
            <a:normAutofit/>
          </a:bodyPr>
          <a:lstStyle>
            <a:lvl1pPr marL="0" indent="0" algn="ctr">
              <a:buNone/>
              <a:defRPr sz="1400"/>
            </a:lvl1pPr>
            <a:lvl2pPr marL="457200" indent="0" algn="ctr">
              <a:buNone/>
              <a:defRPr sz="1200"/>
            </a:lvl2pPr>
            <a:lvl3pPr marL="914400" indent="0" algn="ctr">
              <a:buNone/>
              <a:defRPr sz="1100"/>
            </a:lvl3pPr>
            <a:lvl4pPr marL="1371600" indent="0" algn="ctr">
              <a:buNone/>
              <a:defRPr sz="1050"/>
            </a:lvl4pPr>
            <a:lvl5pPr marL="1828800" indent="0" algn="ctr">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0D3A9C5A-2E4F-8513-3BB5-484AF6AB01E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8" name="Footer Placeholder 4">
            <a:extLst>
              <a:ext uri="{FF2B5EF4-FFF2-40B4-BE49-F238E27FC236}">
                <a16:creationId xmlns:a16="http://schemas.microsoft.com/office/drawing/2014/main" id="{7271FE74-F4ED-F522-8E6C-987B7D926F9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364DB04A-B800-A67D-2202-5E3127DEF9FE}"/>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Rectangle 8">
            <a:extLst>
              <a:ext uri="{FF2B5EF4-FFF2-40B4-BE49-F238E27FC236}">
                <a16:creationId xmlns:a16="http://schemas.microsoft.com/office/drawing/2014/main" id="{78FE1527-C73A-10FD-DC23-1B90C0C209A2}"/>
              </a:ext>
              <a:ext uri="{C183D7F6-B498-43B3-948B-1728B52AA6E4}">
                <adec:decorative xmlns:adec="http://schemas.microsoft.com/office/drawing/2017/decorative" val="1"/>
              </a:ext>
            </a:extLst>
          </p:cNvPr>
          <p:cNvSpPr/>
          <p:nvPr userDrawn="1"/>
        </p:nvSpPr>
        <p:spPr>
          <a:xfrm>
            <a:off x="0" y="-1"/>
            <a:ext cx="594723" cy="121870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Rectangle 9">
            <a:extLst>
              <a:ext uri="{FF2B5EF4-FFF2-40B4-BE49-F238E27FC236}">
                <a16:creationId xmlns:a16="http://schemas.microsoft.com/office/drawing/2014/main" id="{9606E1E0-F3DA-894A-2D3C-A22A48141AD9}"/>
              </a:ext>
              <a:ext uri="{C183D7F6-B498-43B3-948B-1728B52AA6E4}">
                <adec:decorative xmlns:adec="http://schemas.microsoft.com/office/drawing/2017/decorative" val="1"/>
              </a:ext>
            </a:extLst>
          </p:cNvPr>
          <p:cNvSpPr/>
          <p:nvPr userDrawn="1"/>
        </p:nvSpPr>
        <p:spPr>
          <a:xfrm>
            <a:off x="1" y="1218702"/>
            <a:ext cx="592750" cy="3553424"/>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Rectangle 6">
            <a:extLst>
              <a:ext uri="{FF2B5EF4-FFF2-40B4-BE49-F238E27FC236}">
                <a16:creationId xmlns:a16="http://schemas.microsoft.com/office/drawing/2014/main" id="{D037B66F-8A88-B401-B56A-B1819D1B720F}"/>
              </a:ext>
              <a:ext uri="{C183D7F6-B498-43B3-948B-1728B52AA6E4}">
                <adec:decorative xmlns:adec="http://schemas.microsoft.com/office/drawing/2017/decorative" val="1"/>
              </a:ext>
            </a:extLst>
          </p:cNvPr>
          <p:cNvSpPr/>
          <p:nvPr userDrawn="1"/>
        </p:nvSpPr>
        <p:spPr>
          <a:xfrm>
            <a:off x="0" y="4772126"/>
            <a:ext cx="592750" cy="208587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6">
            <a:extLst>
              <a:ext uri="{FF2B5EF4-FFF2-40B4-BE49-F238E27FC236}">
                <a16:creationId xmlns:a16="http://schemas.microsoft.com/office/drawing/2014/main" id="{38B4A883-7D2B-B3A4-E71C-97A5282E4501}"/>
              </a:ext>
              <a:ext uri="{C183D7F6-B498-43B3-948B-1728B52AA6E4}">
                <adec:decorative xmlns:adec="http://schemas.microsoft.com/office/drawing/2017/decorative" val="1"/>
              </a:ext>
            </a:extLst>
          </p:cNvPr>
          <p:cNvSpPr/>
          <p:nvPr userDrawn="1"/>
        </p:nvSpPr>
        <p:spPr>
          <a:xfrm flipH="1" flipV="1">
            <a:off x="11606189" y="-1"/>
            <a:ext cx="589758"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Shape 59">
            <a:extLst>
              <a:ext uri="{FF2B5EF4-FFF2-40B4-BE49-F238E27FC236}">
                <a16:creationId xmlns:a16="http://schemas.microsoft.com/office/drawing/2014/main" id="{33DD5763-4396-FB3F-84CF-397FE27E14FF}"/>
              </a:ext>
              <a:ext uri="{C183D7F6-B498-43B3-948B-1728B52AA6E4}">
                <adec:decorative xmlns:adec="http://schemas.microsoft.com/office/drawing/2017/decorative" val="1"/>
              </a:ext>
            </a:extLst>
          </p:cNvPr>
          <p:cNvSpPr/>
          <p:nvPr userDrawn="1"/>
        </p:nvSpPr>
        <p:spPr>
          <a:xfrm flipV="1">
            <a:off x="0" y="5880326"/>
            <a:ext cx="592750" cy="977674"/>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5" name="Freeform: Shape 59">
            <a:extLst>
              <a:ext uri="{FF2B5EF4-FFF2-40B4-BE49-F238E27FC236}">
                <a16:creationId xmlns:a16="http://schemas.microsoft.com/office/drawing/2014/main" id="{79FFE37C-246F-C521-201C-7A3929C754A7}"/>
              </a:ext>
              <a:ext uri="{C183D7F6-B498-43B3-948B-1728B52AA6E4}">
                <adec:decorative xmlns:adec="http://schemas.microsoft.com/office/drawing/2017/decorative" val="1"/>
              </a:ext>
            </a:extLst>
          </p:cNvPr>
          <p:cNvSpPr/>
          <p:nvPr userDrawn="1"/>
        </p:nvSpPr>
        <p:spPr>
          <a:xfrm flipH="1">
            <a:off x="11606189" y="0"/>
            <a:ext cx="593702" cy="977674"/>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3" name="Rectangle 9">
            <a:extLst>
              <a:ext uri="{FF2B5EF4-FFF2-40B4-BE49-F238E27FC236}">
                <a16:creationId xmlns:a16="http://schemas.microsoft.com/office/drawing/2014/main" id="{F03D9D30-3DEA-8443-E734-46EB19A66C63}"/>
              </a:ext>
              <a:ext uri="{C183D7F6-B498-43B3-948B-1728B52AA6E4}">
                <adec:decorative xmlns:adec="http://schemas.microsoft.com/office/drawing/2017/decorative" val="1"/>
              </a:ext>
            </a:extLst>
          </p:cNvPr>
          <p:cNvSpPr/>
          <p:nvPr userDrawn="1"/>
        </p:nvSpPr>
        <p:spPr>
          <a:xfrm flipH="1" flipV="1">
            <a:off x="11606192" y="2076566"/>
            <a:ext cx="589753"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8">
            <a:extLst>
              <a:ext uri="{FF2B5EF4-FFF2-40B4-BE49-F238E27FC236}">
                <a16:creationId xmlns:a16="http://schemas.microsoft.com/office/drawing/2014/main" id="{CFF138E9-CABA-E863-0725-2AF946DDF089}"/>
              </a:ext>
              <a:ext uri="{C183D7F6-B498-43B3-948B-1728B52AA6E4}">
                <adec:decorative xmlns:adec="http://schemas.microsoft.com/office/drawing/2017/decorative" val="1"/>
              </a:ext>
            </a:extLst>
          </p:cNvPr>
          <p:cNvSpPr/>
          <p:nvPr userDrawn="1"/>
        </p:nvSpPr>
        <p:spPr>
          <a:xfrm flipH="1" flipV="1">
            <a:off x="11606189" y="5633579"/>
            <a:ext cx="589755"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919207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9" name="Rectangle 6">
            <a:extLst>
              <a:ext uri="{FF2B5EF4-FFF2-40B4-BE49-F238E27FC236}">
                <a16:creationId xmlns:a16="http://schemas.microsoft.com/office/drawing/2014/main" id="{0BBEF3D7-DB5B-7581-44D1-A96990F4C8D8}"/>
              </a:ext>
              <a:ext uri="{C183D7F6-B498-43B3-948B-1728B52AA6E4}">
                <adec:decorative xmlns:adec="http://schemas.microsoft.com/office/drawing/2017/decorative" val="1"/>
              </a:ext>
            </a:extLst>
          </p:cNvPr>
          <p:cNvSpPr/>
          <p:nvPr userDrawn="1"/>
        </p:nvSpPr>
        <p:spPr>
          <a:xfrm rot="5400000">
            <a:off x="3066943" y="3479693"/>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Freeform: Shape 59">
            <a:extLst>
              <a:ext uri="{FF2B5EF4-FFF2-40B4-BE49-F238E27FC236}">
                <a16:creationId xmlns:a16="http://schemas.microsoft.com/office/drawing/2014/main" id="{AA1200B2-C1B6-992C-FCB0-92D95EFEB46F}"/>
              </a:ext>
              <a:ext uri="{C183D7F6-B498-43B3-948B-1728B52AA6E4}">
                <adec:decorative xmlns:adec="http://schemas.microsoft.com/office/drawing/2017/decorative" val="1"/>
              </a:ext>
            </a:extLst>
          </p:cNvPr>
          <p:cNvSpPr/>
          <p:nvPr userDrawn="1"/>
        </p:nvSpPr>
        <p:spPr>
          <a:xfrm rot="5400000" flipV="1">
            <a:off x="72519" y="6473316"/>
            <a:ext cx="312166" cy="45720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7" name="Rectangle 6">
            <a:extLst>
              <a:ext uri="{FF2B5EF4-FFF2-40B4-BE49-F238E27FC236}">
                <a16:creationId xmlns:a16="http://schemas.microsoft.com/office/drawing/2014/main" id="{3F37E9B1-B103-4DC6-4C5C-CBAE64410DC3}"/>
              </a:ext>
              <a:ext uri="{C183D7F6-B498-43B3-948B-1728B52AA6E4}">
                <adec:decorative xmlns:adec="http://schemas.microsoft.com/office/drawing/2017/decorative" val="1"/>
              </a:ext>
            </a:extLst>
          </p:cNvPr>
          <p:cNvSpPr/>
          <p:nvPr userDrawn="1"/>
        </p:nvSpPr>
        <p:spPr>
          <a:xfrm rot="5400000">
            <a:off x="8416414" y="4574669"/>
            <a:ext cx="312165"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8" name="Rectangle 6">
            <a:extLst>
              <a:ext uri="{FF2B5EF4-FFF2-40B4-BE49-F238E27FC236}">
                <a16:creationId xmlns:a16="http://schemas.microsoft.com/office/drawing/2014/main" id="{ACE39DDF-DFF5-AB6F-F487-951C570FCCBF}"/>
              </a:ext>
              <a:ext uri="{C183D7F6-B498-43B3-948B-1728B52AA6E4}">
                <adec:decorative xmlns:adec="http://schemas.microsoft.com/office/drawing/2017/decorative" val="1"/>
              </a:ext>
            </a:extLst>
          </p:cNvPr>
          <p:cNvSpPr/>
          <p:nvPr userDrawn="1"/>
        </p:nvSpPr>
        <p:spPr>
          <a:xfrm rot="5400000">
            <a:off x="11290193" y="5956192"/>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1028347" y="2385975"/>
            <a:ext cx="4325112" cy="2454796"/>
          </a:xfrm>
        </p:spPr>
        <p:txBody>
          <a:bodyPr anchor="t">
            <a:no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42467BD2-62D0-543A-E4EC-DB0D7C8A1B03}"/>
              </a:ext>
            </a:extLst>
          </p:cNvPr>
          <p:cNvSpPr>
            <a:spLocks noGrp="1"/>
          </p:cNvSpPr>
          <p:nvPr>
            <p:ph idx="1"/>
          </p:nvPr>
        </p:nvSpPr>
        <p:spPr>
          <a:xfrm>
            <a:off x="5698836" y="2385976"/>
            <a:ext cx="5464817" cy="2454796"/>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Date Placeholder 3">
            <a:extLst>
              <a:ext uri="{FF2B5EF4-FFF2-40B4-BE49-F238E27FC236}">
                <a16:creationId xmlns:a16="http://schemas.microsoft.com/office/drawing/2014/main" id="{20CB7A08-999A-FAF6-CC22-3A805F7905F8}"/>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23" name="Footer Placeholder 4">
            <a:extLst>
              <a:ext uri="{FF2B5EF4-FFF2-40B4-BE49-F238E27FC236}">
                <a16:creationId xmlns:a16="http://schemas.microsoft.com/office/drawing/2014/main" id="{31001B33-CCD1-56DE-1347-50FE52B44C6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2" name="Slide Number Placeholder 5">
            <a:extLst>
              <a:ext uri="{FF2B5EF4-FFF2-40B4-BE49-F238E27FC236}">
                <a16:creationId xmlns:a16="http://schemas.microsoft.com/office/drawing/2014/main" id="{5BA3F666-FC83-4A06-E2D1-F54F36EE174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6177523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1028347" y="2258568"/>
            <a:ext cx="3813048" cy="3557016"/>
          </a:xfrm>
        </p:spPr>
        <p:txBody>
          <a:bodyPr anchor="t">
            <a:noAutofit/>
          </a:bodyPr>
          <a:lstStyle>
            <a:lvl1pPr>
              <a:defRPr sz="3600"/>
            </a:lvl1pPr>
          </a:lstStyle>
          <a:p>
            <a:r>
              <a:rPr lang="en-US"/>
              <a:t>Click to edit Master title style</a:t>
            </a:r>
          </a:p>
        </p:txBody>
      </p:sp>
      <p:sp>
        <p:nvSpPr>
          <p:cNvPr id="5" name="Content Placeholder 2">
            <a:extLst>
              <a:ext uri="{FF2B5EF4-FFF2-40B4-BE49-F238E27FC236}">
                <a16:creationId xmlns:a16="http://schemas.microsoft.com/office/drawing/2014/main" id="{A31706AB-E4B8-078D-026D-990252BF26E4}"/>
              </a:ext>
            </a:extLst>
          </p:cNvPr>
          <p:cNvSpPr>
            <a:spLocks noGrp="1"/>
          </p:cNvSpPr>
          <p:nvPr>
            <p:ph idx="1"/>
          </p:nvPr>
        </p:nvSpPr>
        <p:spPr>
          <a:xfrm>
            <a:off x="5237018" y="2258568"/>
            <a:ext cx="6077527" cy="3557016"/>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Date Placeholder 3">
            <a:extLst>
              <a:ext uri="{FF2B5EF4-FFF2-40B4-BE49-F238E27FC236}">
                <a16:creationId xmlns:a16="http://schemas.microsoft.com/office/drawing/2014/main" id="{4DBBEFEB-B716-AD6B-320D-005C214A9251}"/>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14" name="Footer Placeholder 4">
            <a:extLst>
              <a:ext uri="{FF2B5EF4-FFF2-40B4-BE49-F238E27FC236}">
                <a16:creationId xmlns:a16="http://schemas.microsoft.com/office/drawing/2014/main" id="{424575B1-A0F2-12EE-BB19-CB6ADE89EF35}"/>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18431A50-B82F-CFF9-D038-8C4456D09BF8}"/>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4" name="Rectangle 6">
            <a:extLst>
              <a:ext uri="{FF2B5EF4-FFF2-40B4-BE49-F238E27FC236}">
                <a16:creationId xmlns:a16="http://schemas.microsoft.com/office/drawing/2014/main" id="{FEF11A17-6EB4-B345-9C96-E6F438C8A609}"/>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Shape 59">
            <a:extLst>
              <a:ext uri="{FF2B5EF4-FFF2-40B4-BE49-F238E27FC236}">
                <a16:creationId xmlns:a16="http://schemas.microsoft.com/office/drawing/2014/main" id="{3B3BEDEF-57A1-D087-1E15-6B0456EC5BE6}"/>
              </a:ext>
              <a:ext uri="{C183D7F6-B498-43B3-948B-1728B52AA6E4}">
                <adec:decorative xmlns:adec="http://schemas.microsoft.com/office/drawing/2017/decorative" val="1"/>
              </a:ext>
            </a:extLst>
          </p:cNvPr>
          <p:cNvSpPr/>
          <p:nvPr userDrawn="1"/>
        </p:nvSpPr>
        <p:spPr>
          <a:xfrm rot="16200000" flipH="1" flipV="1">
            <a:off x="11370119" y="237025"/>
            <a:ext cx="1066800" cy="592750"/>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1" name="Rectangle 9">
            <a:extLst>
              <a:ext uri="{FF2B5EF4-FFF2-40B4-BE49-F238E27FC236}">
                <a16:creationId xmlns:a16="http://schemas.microsoft.com/office/drawing/2014/main" id="{10E338B6-58A3-91A4-F5EB-CD40D614F893}"/>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Rectangle 8">
            <a:extLst>
              <a:ext uri="{FF2B5EF4-FFF2-40B4-BE49-F238E27FC236}">
                <a16:creationId xmlns:a16="http://schemas.microsoft.com/office/drawing/2014/main" id="{5AD26084-EDDC-61FF-5474-7DF349CC7552}"/>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82136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sp>
        <p:nvSpPr>
          <p:cNvPr id="9" name="Rectangle 6">
            <a:extLst>
              <a:ext uri="{FF2B5EF4-FFF2-40B4-BE49-F238E27FC236}">
                <a16:creationId xmlns:a16="http://schemas.microsoft.com/office/drawing/2014/main" id="{3184A5B9-E2EB-CB8F-9FCE-B435678BB4BB}"/>
              </a:ext>
              <a:ext uri="{C183D7F6-B498-43B3-948B-1728B52AA6E4}">
                <adec:decorative xmlns:adec="http://schemas.microsoft.com/office/drawing/2017/decorative" val="1"/>
              </a:ext>
            </a:extLst>
          </p:cNvPr>
          <p:cNvSpPr/>
          <p:nvPr userDrawn="1"/>
        </p:nvSpPr>
        <p:spPr>
          <a:xfrm rot="10800000">
            <a:off x="9937750" y="3696527"/>
            <a:ext cx="2254248" cy="3163005"/>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14" name="Freeform: Shape 9">
            <a:extLst>
              <a:ext uri="{FF2B5EF4-FFF2-40B4-BE49-F238E27FC236}">
                <a16:creationId xmlns:a16="http://schemas.microsoft.com/office/drawing/2014/main" id="{BEF628E3-8F76-0E9D-3DEE-A459731EFF5F}"/>
              </a:ext>
              <a:ext uri="{C183D7F6-B498-43B3-948B-1728B52AA6E4}">
                <adec:decorative xmlns:adec="http://schemas.microsoft.com/office/drawing/2017/decorative" val="1"/>
              </a:ext>
            </a:extLst>
          </p:cNvPr>
          <p:cNvSpPr/>
          <p:nvPr userDrawn="1"/>
        </p:nvSpPr>
        <p:spPr>
          <a:xfrm flipV="1">
            <a:off x="9937750" y="5736197"/>
            <a:ext cx="2254250" cy="1121803"/>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11" name="Title 1">
            <a:extLst>
              <a:ext uri="{FF2B5EF4-FFF2-40B4-BE49-F238E27FC236}">
                <a16:creationId xmlns:a16="http://schemas.microsoft.com/office/drawing/2014/main" id="{794A9AA8-C219-474F-E074-634356B77D9C}"/>
              </a:ext>
            </a:extLst>
          </p:cNvPr>
          <p:cNvSpPr>
            <a:spLocks noGrp="1"/>
          </p:cNvSpPr>
          <p:nvPr>
            <p:ph type="ctrTitle" hasCustomPrompt="1"/>
          </p:nvPr>
        </p:nvSpPr>
        <p:spPr>
          <a:xfrm>
            <a:off x="657225" y="837382"/>
            <a:ext cx="7837069" cy="3696518"/>
          </a:xfrm>
        </p:spPr>
        <p:txBody>
          <a:bodyPr anchor="b">
            <a:noAutofit/>
          </a:bodyPr>
          <a:lstStyle>
            <a:lvl1pPr algn="l">
              <a:defRPr sz="5400"/>
            </a:lvl1pPr>
          </a:lstStyle>
          <a:p>
            <a:r>
              <a:rPr lang="en-US"/>
              <a:t>Click to edit Master title style</a:t>
            </a:r>
            <a:endParaRPr lang="en-CN"/>
          </a:p>
        </p:txBody>
      </p:sp>
      <p:sp>
        <p:nvSpPr>
          <p:cNvPr id="13" name="Subtitle 2">
            <a:extLst>
              <a:ext uri="{FF2B5EF4-FFF2-40B4-BE49-F238E27FC236}">
                <a16:creationId xmlns:a16="http://schemas.microsoft.com/office/drawing/2014/main" id="{12979924-61C7-4C37-EAF2-46A0A2A2D13E}"/>
              </a:ext>
            </a:extLst>
          </p:cNvPr>
          <p:cNvSpPr>
            <a:spLocks noGrp="1"/>
          </p:cNvSpPr>
          <p:nvPr>
            <p:ph type="subTitle" idx="1" hasCustomPrompt="1"/>
          </p:nvPr>
        </p:nvSpPr>
        <p:spPr>
          <a:xfrm>
            <a:off x="657225" y="4648199"/>
            <a:ext cx="7837070" cy="1042877"/>
          </a:xfrm>
        </p:spPr>
        <p:txBody>
          <a:bodyPr>
            <a:noAutofit/>
          </a:bodyPr>
          <a:lstStyle>
            <a:lvl1pPr marL="0" indent="0" algn="l">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7" name="Content Placeholder 8">
            <a:extLst>
              <a:ext uri="{FF2B5EF4-FFF2-40B4-BE49-F238E27FC236}">
                <a16:creationId xmlns:a16="http://schemas.microsoft.com/office/drawing/2014/main" id="{946F423E-A433-4DDE-A3C0-3165FE754F65}"/>
              </a:ext>
              <a:ext uri="{C183D7F6-B498-43B3-948B-1728B52AA6E4}">
                <adec:decorative xmlns:adec="http://schemas.microsoft.com/office/drawing/2017/decorative" val="0"/>
              </a:ext>
            </a:extLst>
          </p:cNvPr>
          <p:cNvSpPr>
            <a:spLocks noGrp="1"/>
          </p:cNvSpPr>
          <p:nvPr>
            <p:ph sz="quarter" idx="17" hasCustomPrompt="1"/>
          </p:nvPr>
        </p:nvSpPr>
        <p:spPr>
          <a:xfrm>
            <a:off x="657225" y="5883110"/>
            <a:ext cx="2349499" cy="266701"/>
          </a:xfrm>
        </p:spPr>
        <p:txBody>
          <a:bodyPr lIns="0" tIns="0" rIns="0" bIns="0" anchor="b">
            <a:noAutofit/>
          </a:bodyPr>
          <a:lstStyle>
            <a:lvl1pPr marL="0" indent="0">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6" name="Date Placeholder 3">
            <a:extLst>
              <a:ext uri="{FF2B5EF4-FFF2-40B4-BE49-F238E27FC236}">
                <a16:creationId xmlns:a16="http://schemas.microsoft.com/office/drawing/2014/main" id="{F24AAE30-F15B-1702-BB62-5EF514C38710}"/>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4/21/2025</a:t>
            </a:fld>
            <a:endParaRPr lang="en-US"/>
          </a:p>
        </p:txBody>
      </p:sp>
      <p:sp>
        <p:nvSpPr>
          <p:cNvPr id="5" name="Footer Placeholder 4">
            <a:extLst>
              <a:ext uri="{FF2B5EF4-FFF2-40B4-BE49-F238E27FC236}">
                <a16:creationId xmlns:a16="http://schemas.microsoft.com/office/drawing/2014/main" id="{BFE3F5C5-ED4D-E322-2AF6-F166C684C082}"/>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C3C27666-6814-D528-A7CD-540241E7CA1E}"/>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32" name="Rectangle 8">
            <a:extLst>
              <a:ext uri="{FF2B5EF4-FFF2-40B4-BE49-F238E27FC236}">
                <a16:creationId xmlns:a16="http://schemas.microsoft.com/office/drawing/2014/main" id="{75F1C151-830E-3940-1AE4-FB8D2BD625B9}"/>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Rectangle 9">
            <a:extLst>
              <a:ext uri="{FF2B5EF4-FFF2-40B4-BE49-F238E27FC236}">
                <a16:creationId xmlns:a16="http://schemas.microsoft.com/office/drawing/2014/main" id="{219F9CAC-9EAC-C1A6-0F7E-3F8E87DFD824}"/>
              </a:ext>
              <a:ext uri="{C183D7F6-B498-43B3-948B-1728B52AA6E4}">
                <adec:decorative xmlns:adec="http://schemas.microsoft.com/office/drawing/2017/decorative" val="1"/>
              </a:ext>
            </a:extLst>
          </p:cNvPr>
          <p:cNvSpPr/>
          <p:nvPr userDrawn="1"/>
        </p:nvSpPr>
        <p:spPr>
          <a:xfrm rot="5400000">
            <a:off x="104574" y="-104573"/>
            <a:ext cx="274322" cy="483472"/>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Rectangle 6">
            <a:extLst>
              <a:ext uri="{FF2B5EF4-FFF2-40B4-BE49-F238E27FC236}">
                <a16:creationId xmlns:a16="http://schemas.microsoft.com/office/drawing/2014/main" id="{1173937D-CDC9-73E6-6B3E-2447EC17AC90}"/>
              </a:ext>
              <a:ext uri="{C183D7F6-B498-43B3-948B-1728B52AA6E4}">
                <adec:decorative xmlns:adec="http://schemas.microsoft.com/office/drawing/2017/decorative" val="1"/>
              </a:ext>
            </a:extLst>
          </p:cNvPr>
          <p:cNvSpPr/>
          <p:nvPr userDrawn="1"/>
        </p:nvSpPr>
        <p:spPr>
          <a:xfrm rot="10800000">
            <a:off x="9937750" y="1"/>
            <a:ext cx="2254248" cy="369499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2" name="Freeform: Shape 59">
            <a:extLst>
              <a:ext uri="{FF2B5EF4-FFF2-40B4-BE49-F238E27FC236}">
                <a16:creationId xmlns:a16="http://schemas.microsoft.com/office/drawing/2014/main" id="{CBC384E9-DFB8-C4B8-FD41-571F33CD64EF}"/>
              </a:ext>
              <a:ext uri="{C183D7F6-B498-43B3-948B-1728B52AA6E4}">
                <adec:decorative xmlns:adec="http://schemas.microsoft.com/office/drawing/2017/decorative" val="1"/>
              </a:ext>
            </a:extLst>
          </p:cNvPr>
          <p:cNvSpPr/>
          <p:nvPr userDrawn="1"/>
        </p:nvSpPr>
        <p:spPr>
          <a:xfrm>
            <a:off x="9937750" y="-2"/>
            <a:ext cx="2254250" cy="369651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Tree>
    <p:extLst>
      <p:ext uri="{BB962C8B-B14F-4D97-AF65-F5344CB8AC3E}">
        <p14:creationId xmlns:p14="http://schemas.microsoft.com/office/powerpoint/2010/main" val="425274596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844000" y="1109587"/>
            <a:ext cx="4145582" cy="4638825"/>
          </a:xfrm>
        </p:spPr>
        <p:txBody>
          <a:bodyPr anchor="t">
            <a:noAutofit/>
          </a:bodyPr>
          <a:lstStyle>
            <a:lvl1pPr>
              <a:defRPr sz="3600"/>
            </a:lvl1pPr>
          </a:lstStyle>
          <a:p>
            <a:r>
              <a:rPr lang="en-US"/>
              <a:t>Click to edit Master title style</a:t>
            </a:r>
          </a:p>
        </p:txBody>
      </p:sp>
      <p:sp>
        <p:nvSpPr>
          <p:cNvPr id="11" name="Content Placeholder 2">
            <a:extLst>
              <a:ext uri="{FF2B5EF4-FFF2-40B4-BE49-F238E27FC236}">
                <a16:creationId xmlns:a16="http://schemas.microsoft.com/office/drawing/2014/main" id="{EAF18FE0-442F-6AE0-4A34-0A68895F343D}"/>
              </a:ext>
            </a:extLst>
          </p:cNvPr>
          <p:cNvSpPr>
            <a:spLocks noGrp="1"/>
          </p:cNvSpPr>
          <p:nvPr>
            <p:ph idx="1"/>
          </p:nvPr>
        </p:nvSpPr>
        <p:spPr>
          <a:xfrm>
            <a:off x="5237018" y="1109587"/>
            <a:ext cx="6077527" cy="4638825"/>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ADC0C90B-196D-619B-00AC-36C5F6C0B5ED}"/>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7" name="Footer Placeholder 4">
            <a:extLst>
              <a:ext uri="{FF2B5EF4-FFF2-40B4-BE49-F238E27FC236}">
                <a16:creationId xmlns:a16="http://schemas.microsoft.com/office/drawing/2014/main" id="{264F9FBE-A6F5-09E6-684B-233C0D23F1D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8451D253-EA22-2614-2FD1-DC0FEB26EE88}"/>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4" name="Rectangle 6">
            <a:extLst>
              <a:ext uri="{FF2B5EF4-FFF2-40B4-BE49-F238E27FC236}">
                <a16:creationId xmlns:a16="http://schemas.microsoft.com/office/drawing/2014/main" id="{146832F4-CE37-2BF9-DDF5-11B7ABE0B948}"/>
              </a:ext>
              <a:ext uri="{C183D7F6-B498-43B3-948B-1728B52AA6E4}">
                <adec:decorative xmlns:adec="http://schemas.microsoft.com/office/drawing/2017/decorative" val="1"/>
              </a:ext>
            </a:extLst>
          </p:cNvPr>
          <p:cNvSpPr/>
          <p:nvPr userDrawn="1"/>
        </p:nvSpPr>
        <p:spPr>
          <a:xfrm flipH="1" flipV="1">
            <a:off x="394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Freeform: Shape 59">
            <a:extLst>
              <a:ext uri="{FF2B5EF4-FFF2-40B4-BE49-F238E27FC236}">
                <a16:creationId xmlns:a16="http://schemas.microsoft.com/office/drawing/2014/main" id="{7DBA236D-4EBB-E514-DF68-7891C120ADE6}"/>
              </a:ext>
              <a:ext uri="{C183D7F6-B498-43B3-948B-1728B52AA6E4}">
                <adec:decorative xmlns:adec="http://schemas.microsoft.com/office/drawing/2017/decorative" val="1"/>
              </a:ext>
            </a:extLst>
          </p:cNvPr>
          <p:cNvSpPr/>
          <p:nvPr userDrawn="1"/>
        </p:nvSpPr>
        <p:spPr>
          <a:xfrm rot="16200000" flipH="1" flipV="1">
            <a:off x="-229131" y="237025"/>
            <a:ext cx="1066800" cy="592750"/>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6" name="Rectangle 9">
            <a:extLst>
              <a:ext uri="{FF2B5EF4-FFF2-40B4-BE49-F238E27FC236}">
                <a16:creationId xmlns:a16="http://schemas.microsoft.com/office/drawing/2014/main" id="{5A191311-3AF4-ADF9-7C92-3ED08ED5EAC6}"/>
              </a:ext>
              <a:ext uri="{C183D7F6-B498-43B3-948B-1728B52AA6E4}">
                <adec:decorative xmlns:adec="http://schemas.microsoft.com/office/drawing/2017/decorative" val="1"/>
              </a:ext>
            </a:extLst>
          </p:cNvPr>
          <p:cNvSpPr/>
          <p:nvPr userDrawn="1"/>
        </p:nvSpPr>
        <p:spPr>
          <a:xfrm flipH="1" flipV="1">
            <a:off x="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8">
            <a:extLst>
              <a:ext uri="{FF2B5EF4-FFF2-40B4-BE49-F238E27FC236}">
                <a16:creationId xmlns:a16="http://schemas.microsoft.com/office/drawing/2014/main" id="{ED7C5B45-BE42-B3FC-6515-F1F37CCC2B21}"/>
              </a:ext>
              <a:ext uri="{C183D7F6-B498-43B3-948B-1728B52AA6E4}">
                <adec:decorative xmlns:adec="http://schemas.microsoft.com/office/drawing/2017/decorative" val="1"/>
              </a:ext>
            </a:extLst>
          </p:cNvPr>
          <p:cNvSpPr/>
          <p:nvPr userDrawn="1"/>
        </p:nvSpPr>
        <p:spPr>
          <a:xfrm flipH="1" flipV="1">
            <a:off x="197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473831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77456"/>
            <a:ext cx="4142232" cy="4940661"/>
          </a:xfrm>
        </p:spPr>
        <p:txBody>
          <a:bodyPr anchor="ctr">
            <a:noAutofit/>
          </a:bodyPr>
          <a:lstStyle>
            <a:lvl1pPr>
              <a:defRPr sz="3600"/>
            </a:lvl1pPr>
          </a:lstStyle>
          <a:p>
            <a:r>
              <a:rPr lang="en-US"/>
              <a:t>Click to edit Master title style</a:t>
            </a:r>
          </a:p>
        </p:txBody>
      </p:sp>
      <p:sp>
        <p:nvSpPr>
          <p:cNvPr id="7" name="Content Placeholder 2">
            <a:extLst>
              <a:ext uri="{FF2B5EF4-FFF2-40B4-BE49-F238E27FC236}">
                <a16:creationId xmlns:a16="http://schemas.microsoft.com/office/drawing/2014/main" id="{34DD1C0B-8CAB-7B69-0068-FA66F2AC06B9}"/>
              </a:ext>
            </a:extLst>
          </p:cNvPr>
          <p:cNvSpPr>
            <a:spLocks noGrp="1"/>
          </p:cNvSpPr>
          <p:nvPr>
            <p:ph idx="1"/>
          </p:nvPr>
        </p:nvSpPr>
        <p:spPr>
          <a:xfrm>
            <a:off x="5237018" y="874923"/>
            <a:ext cx="6077527" cy="4940661"/>
          </a:xfrm>
        </p:spPr>
        <p:txBody>
          <a:bodyPr anchor="ct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0C4E1284-6ADD-36BA-D939-FD3B6B69F280}"/>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12" name="Footer Placeholder 4">
            <a:extLst>
              <a:ext uri="{FF2B5EF4-FFF2-40B4-BE49-F238E27FC236}">
                <a16:creationId xmlns:a16="http://schemas.microsoft.com/office/drawing/2014/main" id="{7EEB4352-9E14-63F9-D5BD-0659C3CCD184}"/>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11" name="Slide Number Placeholder 5">
            <a:extLst>
              <a:ext uri="{FF2B5EF4-FFF2-40B4-BE49-F238E27FC236}">
                <a16:creationId xmlns:a16="http://schemas.microsoft.com/office/drawing/2014/main" id="{E9A0B020-52CF-C931-68F6-A67EAB1128BE}"/>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4" name="Freeform: Shape 16">
            <a:extLst>
              <a:ext uri="{FF2B5EF4-FFF2-40B4-BE49-F238E27FC236}">
                <a16:creationId xmlns:a16="http://schemas.microsoft.com/office/drawing/2014/main" id="{274252EB-C02E-C37B-E2A2-ABBFED742741}"/>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Freeform: Shape 17">
            <a:extLst>
              <a:ext uri="{FF2B5EF4-FFF2-40B4-BE49-F238E27FC236}">
                <a16:creationId xmlns:a16="http://schemas.microsoft.com/office/drawing/2014/main" id="{66E27A39-E979-7436-99F0-9EE45FC8905E}"/>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Freeform: Shape 19">
            <a:extLst>
              <a:ext uri="{FF2B5EF4-FFF2-40B4-BE49-F238E27FC236}">
                <a16:creationId xmlns:a16="http://schemas.microsoft.com/office/drawing/2014/main" id="{ACA57297-62CA-9D0A-0CFD-396A7514D3A7}"/>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8">
            <a:extLst>
              <a:ext uri="{FF2B5EF4-FFF2-40B4-BE49-F238E27FC236}">
                <a16:creationId xmlns:a16="http://schemas.microsoft.com/office/drawing/2014/main" id="{389D975E-EBA4-68ED-C38F-B40A2C9DC6E2}"/>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6077888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9"/>
            <a:ext cx="3494314" cy="5194161"/>
          </a:xfrm>
        </p:spPr>
        <p:txBody>
          <a:bodyPr anchor="b">
            <a:noAutofit/>
          </a:bodyPr>
          <a:lstStyle>
            <a:lvl1pPr>
              <a:defRPr sz="3600"/>
            </a:lvl1pPr>
          </a:lstStyle>
          <a:p>
            <a:r>
              <a:rPr lang="en-US"/>
              <a:t>Click to edit Master title style</a:t>
            </a:r>
          </a:p>
        </p:txBody>
      </p:sp>
      <p:sp>
        <p:nvSpPr>
          <p:cNvPr id="6" name="Content Placeholder 2">
            <a:extLst>
              <a:ext uri="{FF2B5EF4-FFF2-40B4-BE49-F238E27FC236}">
                <a16:creationId xmlns:a16="http://schemas.microsoft.com/office/drawing/2014/main" id="{CA46B297-C880-6157-3B17-0BC02453DF43}"/>
              </a:ext>
            </a:extLst>
          </p:cNvPr>
          <p:cNvSpPr>
            <a:spLocks noGrp="1"/>
          </p:cNvSpPr>
          <p:nvPr>
            <p:ph idx="1"/>
          </p:nvPr>
        </p:nvSpPr>
        <p:spPr>
          <a:xfrm>
            <a:off x="4572000" y="831919"/>
            <a:ext cx="6742545" cy="5194161"/>
          </a:xfrm>
        </p:spPr>
        <p:txBody>
          <a:bodyPr anchor="b">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0EECDA90-A26B-C002-52AC-C255703344E7}"/>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5" name="Footer Placeholder 4">
            <a:extLst>
              <a:ext uri="{FF2B5EF4-FFF2-40B4-BE49-F238E27FC236}">
                <a16:creationId xmlns:a16="http://schemas.microsoft.com/office/drawing/2014/main" id="{8C97998B-12FC-4418-98A3-E280DFBA8A28}"/>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1B562A23-051B-C681-23C4-7436AC39641B}"/>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9702558A-53E4-8EAB-6E0F-09871DB4F6CB}"/>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7" name="Rectangle 9">
            <a:extLst>
              <a:ext uri="{FF2B5EF4-FFF2-40B4-BE49-F238E27FC236}">
                <a16:creationId xmlns:a16="http://schemas.microsoft.com/office/drawing/2014/main" id="{4D9D4F1C-0061-C3CC-D460-24FDA6B88E35}"/>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11">
            <a:extLst>
              <a:ext uri="{FF2B5EF4-FFF2-40B4-BE49-F238E27FC236}">
                <a16:creationId xmlns:a16="http://schemas.microsoft.com/office/drawing/2014/main" id="{BE74AEB5-27F7-D3F7-353D-F0C293E28AF4}"/>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Shape 59">
            <a:extLst>
              <a:ext uri="{FF2B5EF4-FFF2-40B4-BE49-F238E27FC236}">
                <a16:creationId xmlns:a16="http://schemas.microsoft.com/office/drawing/2014/main" id="{038BAB3B-0C8B-44FB-985D-D01959AF8B02}"/>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4810646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30" name="Rectangle 6">
            <a:extLst>
              <a:ext uri="{FF2B5EF4-FFF2-40B4-BE49-F238E27FC236}">
                <a16:creationId xmlns:a16="http://schemas.microsoft.com/office/drawing/2014/main" id="{F32ACEC3-9042-9CA8-6E03-E51EC9B00D90}"/>
              </a:ext>
              <a:ext uri="{C183D7F6-B498-43B3-948B-1728B52AA6E4}">
                <adec:decorative xmlns:adec="http://schemas.microsoft.com/office/drawing/2017/decorative" val="1"/>
              </a:ext>
            </a:extLst>
          </p:cNvPr>
          <p:cNvSpPr/>
          <p:nvPr userDrawn="1"/>
        </p:nvSpPr>
        <p:spPr>
          <a:xfrm rot="5400000">
            <a:off x="3066943" y="3479693"/>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6" name="Freeform: Shape 59">
            <a:extLst>
              <a:ext uri="{FF2B5EF4-FFF2-40B4-BE49-F238E27FC236}">
                <a16:creationId xmlns:a16="http://schemas.microsoft.com/office/drawing/2014/main" id="{C406346C-7029-3258-5052-CEF732EAE233}"/>
              </a:ext>
              <a:ext uri="{C183D7F6-B498-43B3-948B-1728B52AA6E4}">
                <adec:decorative xmlns:adec="http://schemas.microsoft.com/office/drawing/2017/decorative" val="1"/>
              </a:ext>
            </a:extLst>
          </p:cNvPr>
          <p:cNvSpPr/>
          <p:nvPr userDrawn="1"/>
        </p:nvSpPr>
        <p:spPr>
          <a:xfrm rot="5400000" flipV="1">
            <a:off x="72519" y="6473316"/>
            <a:ext cx="312166" cy="45720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2" name="Rectangle 6">
            <a:extLst>
              <a:ext uri="{FF2B5EF4-FFF2-40B4-BE49-F238E27FC236}">
                <a16:creationId xmlns:a16="http://schemas.microsoft.com/office/drawing/2014/main" id="{1525127B-EAD0-C6C2-5539-A82B684A5CE6}"/>
              </a:ext>
              <a:ext uri="{C183D7F6-B498-43B3-948B-1728B52AA6E4}">
                <adec:decorative xmlns:adec="http://schemas.microsoft.com/office/drawing/2017/decorative" val="1"/>
              </a:ext>
            </a:extLst>
          </p:cNvPr>
          <p:cNvSpPr/>
          <p:nvPr userDrawn="1"/>
        </p:nvSpPr>
        <p:spPr>
          <a:xfrm rot="5400000">
            <a:off x="8416414" y="4574671"/>
            <a:ext cx="312166"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3" name="Rectangle 6">
            <a:extLst>
              <a:ext uri="{FF2B5EF4-FFF2-40B4-BE49-F238E27FC236}">
                <a16:creationId xmlns:a16="http://schemas.microsoft.com/office/drawing/2014/main" id="{0AD2D883-EB46-4708-231E-8E06FFCC0CD2}"/>
              </a:ext>
              <a:ext uri="{C183D7F6-B498-43B3-948B-1728B52AA6E4}">
                <adec:decorative xmlns:adec="http://schemas.microsoft.com/office/drawing/2017/decorative" val="1"/>
              </a:ext>
            </a:extLst>
          </p:cNvPr>
          <p:cNvSpPr/>
          <p:nvPr userDrawn="1"/>
        </p:nvSpPr>
        <p:spPr>
          <a:xfrm rot="5400000">
            <a:off x="11290193" y="5956192"/>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1313395" y="886783"/>
            <a:ext cx="9386350" cy="1132258"/>
          </a:xfrm>
        </p:spPr>
        <p:txBody>
          <a:bodyPr anchor="ctr">
            <a:noAutofit/>
          </a:bodyPr>
          <a:lstStyle>
            <a:lvl1pPr algn="ct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C251700B-05FA-57C3-2F6D-E68122FE6B91}"/>
              </a:ext>
            </a:extLst>
          </p:cNvPr>
          <p:cNvSpPr>
            <a:spLocks noGrp="1"/>
          </p:cNvSpPr>
          <p:nvPr>
            <p:ph idx="1"/>
          </p:nvPr>
        </p:nvSpPr>
        <p:spPr>
          <a:xfrm>
            <a:off x="1313396" y="2698032"/>
            <a:ext cx="4459331"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659150" y="2698032"/>
            <a:ext cx="4040595" cy="2957429"/>
          </a:xfrm>
        </p:spPr>
        <p:txBody>
          <a:bodyPr/>
          <a:lstStyle/>
          <a:p>
            <a:endParaRPr lang="en-US"/>
          </a:p>
        </p:txBody>
      </p:sp>
      <p:sp>
        <p:nvSpPr>
          <p:cNvPr id="12" name="Date Placeholder 3">
            <a:extLst>
              <a:ext uri="{FF2B5EF4-FFF2-40B4-BE49-F238E27FC236}">
                <a16:creationId xmlns:a16="http://schemas.microsoft.com/office/drawing/2014/main" id="{DA9F9493-409B-15D0-BE96-3C506B18E00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10" name="Footer Placeholder 4">
            <a:extLst>
              <a:ext uri="{FF2B5EF4-FFF2-40B4-BE49-F238E27FC236}">
                <a16:creationId xmlns:a16="http://schemas.microsoft.com/office/drawing/2014/main" id="{D1E01870-8427-A77F-33A2-524EAE9E1026}"/>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9" name="Slide Number Placeholder 5">
            <a:extLst>
              <a:ext uri="{FF2B5EF4-FFF2-40B4-BE49-F238E27FC236}">
                <a16:creationId xmlns:a16="http://schemas.microsoft.com/office/drawing/2014/main" id="{40307E41-6967-98D0-2B22-C44AADD69EA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3925142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8CE92327-3D7D-91A2-CBCF-20D7848814A2}"/>
              </a:ext>
              <a:ext uri="{C183D7F6-B498-43B3-948B-1728B52AA6E4}">
                <adec:decorative xmlns:adec="http://schemas.microsoft.com/office/drawing/2017/decorative" val="1"/>
              </a:ext>
            </a:extLst>
          </p:cNvPr>
          <p:cNvSpPr/>
          <p:nvPr userDrawn="1"/>
        </p:nvSpPr>
        <p:spPr>
          <a:xfrm rot="5400000">
            <a:off x="766930" y="5779705"/>
            <a:ext cx="311361" cy="184523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Title 1">
            <a:extLst>
              <a:ext uri="{FF2B5EF4-FFF2-40B4-BE49-F238E27FC236}">
                <a16:creationId xmlns:a16="http://schemas.microsoft.com/office/drawing/2014/main" id="{5611E7B7-7FBD-C6BE-4220-4A9AFC269A33}"/>
              </a:ext>
            </a:extLst>
          </p:cNvPr>
          <p:cNvSpPr>
            <a:spLocks noGrp="1"/>
          </p:cNvSpPr>
          <p:nvPr>
            <p:ph type="title" hasCustomPrompt="1"/>
          </p:nvPr>
        </p:nvSpPr>
        <p:spPr>
          <a:xfrm>
            <a:off x="1313394" y="886783"/>
            <a:ext cx="9386351" cy="1132258"/>
          </a:xfrm>
        </p:spPr>
        <p:txBody>
          <a:bodyPr anchor="ctr">
            <a:noAutofit/>
          </a:bodyPr>
          <a:lstStyle>
            <a:lvl1pPr algn="ctr">
              <a:defRPr sz="3600"/>
            </a:lvl1pPr>
          </a:lstStyle>
          <a:p>
            <a:r>
              <a:rPr lang="en-US"/>
              <a:t>Click to edit Master title style</a:t>
            </a:r>
          </a:p>
        </p:txBody>
      </p:sp>
      <p:sp>
        <p:nvSpPr>
          <p:cNvPr id="31" name="Picture Placeholder 10">
            <a:extLst>
              <a:ext uri="{FF2B5EF4-FFF2-40B4-BE49-F238E27FC236}">
                <a16:creationId xmlns:a16="http://schemas.microsoft.com/office/drawing/2014/main" id="{694C599F-AFDE-9701-5E41-913EF170A2AF}"/>
              </a:ext>
            </a:extLst>
          </p:cNvPr>
          <p:cNvSpPr>
            <a:spLocks noGrp="1"/>
          </p:cNvSpPr>
          <p:nvPr>
            <p:ph type="pic" sz="quarter" idx="13"/>
          </p:nvPr>
        </p:nvSpPr>
        <p:spPr>
          <a:xfrm>
            <a:off x="1314096" y="2698032"/>
            <a:ext cx="4040595" cy="2957429"/>
          </a:xfrm>
        </p:spPr>
        <p:txBody>
          <a:bodyPr/>
          <a:lstStyle/>
          <a:p>
            <a:endParaRPr lang="en-US"/>
          </a:p>
        </p:txBody>
      </p:sp>
      <p:sp>
        <p:nvSpPr>
          <p:cNvPr id="3" name="Content Placeholder 2">
            <a:extLst>
              <a:ext uri="{FF2B5EF4-FFF2-40B4-BE49-F238E27FC236}">
                <a16:creationId xmlns:a16="http://schemas.microsoft.com/office/drawing/2014/main" id="{DADA4ECD-4494-EA14-631D-9D60BF413E7F}"/>
              </a:ext>
            </a:extLst>
          </p:cNvPr>
          <p:cNvSpPr>
            <a:spLocks noGrp="1"/>
          </p:cNvSpPr>
          <p:nvPr>
            <p:ph idx="1"/>
          </p:nvPr>
        </p:nvSpPr>
        <p:spPr>
          <a:xfrm>
            <a:off x="6240414" y="2698032"/>
            <a:ext cx="4459331"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Date Placeholder 3">
            <a:extLst>
              <a:ext uri="{FF2B5EF4-FFF2-40B4-BE49-F238E27FC236}">
                <a16:creationId xmlns:a16="http://schemas.microsoft.com/office/drawing/2014/main" id="{6979BA07-7690-B8B0-F566-619EBF2C6D42}"/>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23" name="Footer Placeholder 4">
            <a:extLst>
              <a:ext uri="{FF2B5EF4-FFF2-40B4-BE49-F238E27FC236}">
                <a16:creationId xmlns:a16="http://schemas.microsoft.com/office/drawing/2014/main" id="{3B42A884-4919-DB12-4A6A-A0629C84BF8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2" name="Slide Number Placeholder 5">
            <a:extLst>
              <a:ext uri="{FF2B5EF4-FFF2-40B4-BE49-F238E27FC236}">
                <a16:creationId xmlns:a16="http://schemas.microsoft.com/office/drawing/2014/main" id="{30A143ED-F5E5-1F8B-C749-6CB144228E0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 name="Rectangle 8">
            <a:extLst>
              <a:ext uri="{FF2B5EF4-FFF2-40B4-BE49-F238E27FC236}">
                <a16:creationId xmlns:a16="http://schemas.microsoft.com/office/drawing/2014/main" id="{72328280-7591-87BA-48BC-57154E8F9200}"/>
              </a:ext>
              <a:ext uri="{C183D7F6-B498-43B3-948B-1728B52AA6E4}">
                <adec:decorative xmlns:adec="http://schemas.microsoft.com/office/drawing/2017/decorative" val="1"/>
              </a:ext>
            </a:extLst>
          </p:cNvPr>
          <p:cNvSpPr/>
          <p:nvPr userDrawn="1"/>
        </p:nvSpPr>
        <p:spPr>
          <a:xfrm rot="16200000" flipH="1">
            <a:off x="10715814" y="-681672"/>
            <a:ext cx="311360"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Rectangle 9">
            <a:extLst>
              <a:ext uri="{FF2B5EF4-FFF2-40B4-BE49-F238E27FC236}">
                <a16:creationId xmlns:a16="http://schemas.microsoft.com/office/drawing/2014/main" id="{7E2E09B4-079D-3AC2-569B-351AC77F305D}"/>
              </a:ext>
              <a:ext uri="{C183D7F6-B498-43B3-948B-1728B52AA6E4}">
                <adec:decorative xmlns:adec="http://schemas.microsoft.com/office/drawing/2017/decorative" val="1"/>
              </a:ext>
            </a:extLst>
          </p:cNvPr>
          <p:cNvSpPr/>
          <p:nvPr userDrawn="1"/>
        </p:nvSpPr>
        <p:spPr>
          <a:xfrm rot="16200000" flipH="1">
            <a:off x="11795962" y="-84996"/>
            <a:ext cx="311359"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19786623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2" name="Rectangle 6">
            <a:extLst>
              <a:ext uri="{FF2B5EF4-FFF2-40B4-BE49-F238E27FC236}">
                <a16:creationId xmlns:a16="http://schemas.microsoft.com/office/drawing/2014/main" id="{67A2B41B-7B73-7F7C-BDE4-B64E367EFCF6}"/>
              </a:ext>
              <a:ext uri="{C183D7F6-B498-43B3-948B-1728B52AA6E4}">
                <adec:decorative xmlns:adec="http://schemas.microsoft.com/office/drawing/2017/decorative" val="1"/>
              </a:ext>
            </a:extLst>
          </p:cNvPr>
          <p:cNvSpPr/>
          <p:nvPr userDrawn="1"/>
        </p:nvSpPr>
        <p:spPr>
          <a:xfrm rot="5400000">
            <a:off x="3066943" y="3479693"/>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 name="Freeform: Shape 59">
            <a:extLst>
              <a:ext uri="{FF2B5EF4-FFF2-40B4-BE49-F238E27FC236}">
                <a16:creationId xmlns:a16="http://schemas.microsoft.com/office/drawing/2014/main" id="{ECD5DF8A-9681-079A-0E04-84852AD0BEB5}"/>
              </a:ext>
              <a:ext uri="{C183D7F6-B498-43B3-948B-1728B52AA6E4}">
                <adec:decorative xmlns:adec="http://schemas.microsoft.com/office/drawing/2017/decorative" val="1"/>
              </a:ext>
            </a:extLst>
          </p:cNvPr>
          <p:cNvSpPr/>
          <p:nvPr userDrawn="1"/>
        </p:nvSpPr>
        <p:spPr>
          <a:xfrm rot="5400000" flipV="1">
            <a:off x="72519" y="6473316"/>
            <a:ext cx="312166" cy="45720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4" name="Rectangle 6">
            <a:extLst>
              <a:ext uri="{FF2B5EF4-FFF2-40B4-BE49-F238E27FC236}">
                <a16:creationId xmlns:a16="http://schemas.microsoft.com/office/drawing/2014/main" id="{826C698D-FB25-B1C4-B155-8945F7603371}"/>
              </a:ext>
              <a:ext uri="{C183D7F6-B498-43B3-948B-1728B52AA6E4}">
                <adec:decorative xmlns:adec="http://schemas.microsoft.com/office/drawing/2017/decorative" val="1"/>
              </a:ext>
            </a:extLst>
          </p:cNvPr>
          <p:cNvSpPr/>
          <p:nvPr userDrawn="1"/>
        </p:nvSpPr>
        <p:spPr>
          <a:xfrm rot="5400000">
            <a:off x="8416414" y="4574671"/>
            <a:ext cx="312166"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5" name="Rectangle 6">
            <a:extLst>
              <a:ext uri="{FF2B5EF4-FFF2-40B4-BE49-F238E27FC236}">
                <a16:creationId xmlns:a16="http://schemas.microsoft.com/office/drawing/2014/main" id="{0DCB0DA2-1A73-EDEF-65E1-746EFDD23CDF}"/>
              </a:ext>
              <a:ext uri="{C183D7F6-B498-43B3-948B-1728B52AA6E4}">
                <adec:decorative xmlns:adec="http://schemas.microsoft.com/office/drawing/2017/decorative" val="1"/>
              </a:ext>
            </a:extLst>
          </p:cNvPr>
          <p:cNvSpPr/>
          <p:nvPr userDrawn="1"/>
        </p:nvSpPr>
        <p:spPr>
          <a:xfrm rot="5400000">
            <a:off x="11290193" y="5956192"/>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3" name="Title 1">
            <a:extLst>
              <a:ext uri="{FF2B5EF4-FFF2-40B4-BE49-F238E27FC236}">
                <a16:creationId xmlns:a16="http://schemas.microsoft.com/office/drawing/2014/main" id="{49BD555F-4F6F-4781-E21D-653B8734556A}"/>
              </a:ext>
            </a:extLst>
          </p:cNvPr>
          <p:cNvSpPr>
            <a:spLocks noGrp="1"/>
          </p:cNvSpPr>
          <p:nvPr>
            <p:ph type="title" hasCustomPrompt="1"/>
          </p:nvPr>
        </p:nvSpPr>
        <p:spPr>
          <a:xfrm>
            <a:off x="844000" y="886783"/>
            <a:ext cx="10504000" cy="1132258"/>
          </a:xfrm>
        </p:spPr>
        <p:txBody>
          <a:bodyPr anchor="ctr">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1" y="2187607"/>
            <a:ext cx="10504000" cy="1823347"/>
          </a:xfrm>
        </p:spPr>
        <p:txBody>
          <a:bodyPr/>
          <a:lstStyle/>
          <a:p>
            <a:endParaRPr lang="en-US"/>
          </a:p>
        </p:txBody>
      </p:sp>
      <p:sp>
        <p:nvSpPr>
          <p:cNvPr id="3" name="Content Placeholder 2">
            <a:extLst>
              <a:ext uri="{FF2B5EF4-FFF2-40B4-BE49-F238E27FC236}">
                <a16:creationId xmlns:a16="http://schemas.microsoft.com/office/drawing/2014/main" id="{F58B0601-C34C-BDF8-8583-9991A91F8EF6}"/>
              </a:ext>
            </a:extLst>
          </p:cNvPr>
          <p:cNvSpPr>
            <a:spLocks noGrp="1"/>
          </p:cNvSpPr>
          <p:nvPr>
            <p:ph idx="1"/>
          </p:nvPr>
        </p:nvSpPr>
        <p:spPr>
          <a:xfrm>
            <a:off x="844000" y="4202973"/>
            <a:ext cx="10504000" cy="1498668"/>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65F96EBD-A9C3-5CC5-2542-574F1140282D}"/>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4/21/2025</a:t>
            </a:fld>
            <a:endParaRPr lang="en-US"/>
          </a:p>
        </p:txBody>
      </p:sp>
      <p:sp>
        <p:nvSpPr>
          <p:cNvPr id="7" name="Footer Placeholder 4">
            <a:extLst>
              <a:ext uri="{FF2B5EF4-FFF2-40B4-BE49-F238E27FC236}">
                <a16:creationId xmlns:a16="http://schemas.microsoft.com/office/drawing/2014/main" id="{0D8FB8D1-F05B-FD90-FBC8-67149E0FAF70}"/>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06EE84F2-1BC7-D2C7-0CEC-215889190C4D}"/>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89529550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DAB4555F-BCE5-B734-1A0A-7B68F143CD87}"/>
              </a:ext>
            </a:extLst>
          </p:cNvPr>
          <p:cNvSpPr>
            <a:spLocks noGrp="1"/>
          </p:cNvSpPr>
          <p:nvPr>
            <p:ph type="title" hasCustomPrompt="1"/>
          </p:nvPr>
        </p:nvSpPr>
        <p:spPr>
          <a:xfrm>
            <a:off x="1313394" y="886783"/>
            <a:ext cx="9386350" cy="1132258"/>
          </a:xfrm>
        </p:spPr>
        <p:txBody>
          <a:bodyPr anchor="ctr">
            <a:noAutofit/>
          </a:bodyPr>
          <a:lstStyle>
            <a:lvl1pPr algn="ctr">
              <a:defRPr sz="3600"/>
            </a:lvl1pPr>
          </a:lstStyle>
          <a:p>
            <a:r>
              <a:rPr lang="en-US"/>
              <a:t>Click to edit Master title style</a:t>
            </a:r>
          </a:p>
        </p:txBody>
      </p:sp>
      <p:sp>
        <p:nvSpPr>
          <p:cNvPr id="2" name="Content Placeholder 2">
            <a:extLst>
              <a:ext uri="{FF2B5EF4-FFF2-40B4-BE49-F238E27FC236}">
                <a16:creationId xmlns:a16="http://schemas.microsoft.com/office/drawing/2014/main" id="{B59458D0-3685-F716-1340-4CA2129FC0A3}"/>
              </a:ext>
            </a:extLst>
          </p:cNvPr>
          <p:cNvSpPr>
            <a:spLocks noGrp="1"/>
          </p:cNvSpPr>
          <p:nvPr>
            <p:ph idx="1"/>
          </p:nvPr>
        </p:nvSpPr>
        <p:spPr>
          <a:xfrm>
            <a:off x="1313396" y="2698032"/>
            <a:ext cx="4782604"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10">
            <a:extLst>
              <a:ext uri="{FF2B5EF4-FFF2-40B4-BE49-F238E27FC236}">
                <a16:creationId xmlns:a16="http://schemas.microsoft.com/office/drawing/2014/main" id="{41874ABC-5130-9579-629F-5CECD6DC2F74}"/>
              </a:ext>
            </a:extLst>
          </p:cNvPr>
          <p:cNvSpPr>
            <a:spLocks noGrp="1"/>
          </p:cNvSpPr>
          <p:nvPr>
            <p:ph type="pic" sz="quarter" idx="13"/>
          </p:nvPr>
        </p:nvSpPr>
        <p:spPr>
          <a:xfrm>
            <a:off x="6659149" y="2698033"/>
            <a:ext cx="4040595" cy="2957428"/>
          </a:xfrm>
        </p:spPr>
        <p:txBody>
          <a:bodyPr/>
          <a:lstStyle/>
          <a:p>
            <a:endParaRPr lang="en-US"/>
          </a:p>
        </p:txBody>
      </p:sp>
      <p:sp>
        <p:nvSpPr>
          <p:cNvPr id="10" name="Date Placeholder 3">
            <a:extLst>
              <a:ext uri="{FF2B5EF4-FFF2-40B4-BE49-F238E27FC236}">
                <a16:creationId xmlns:a16="http://schemas.microsoft.com/office/drawing/2014/main" id="{B5FDF597-FAC1-BC65-1C5C-5C7AA57F1D25}"/>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4/21/2025</a:t>
            </a:fld>
            <a:endParaRPr lang="en-US"/>
          </a:p>
        </p:txBody>
      </p:sp>
      <p:sp>
        <p:nvSpPr>
          <p:cNvPr id="9" name="Footer Placeholder 4">
            <a:extLst>
              <a:ext uri="{FF2B5EF4-FFF2-40B4-BE49-F238E27FC236}">
                <a16:creationId xmlns:a16="http://schemas.microsoft.com/office/drawing/2014/main" id="{68CF5147-075A-42DE-BA84-4D53ACCBC3F9}"/>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A966F281-4FB2-63EB-5F87-0CE9630EA374}"/>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28" name="Rectangle 6">
            <a:extLst>
              <a:ext uri="{FF2B5EF4-FFF2-40B4-BE49-F238E27FC236}">
                <a16:creationId xmlns:a16="http://schemas.microsoft.com/office/drawing/2014/main" id="{FB09EC07-8CA4-4E29-5495-97F9FF909426}"/>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Rectangle 6">
            <a:extLst>
              <a:ext uri="{FF2B5EF4-FFF2-40B4-BE49-F238E27FC236}">
                <a16:creationId xmlns:a16="http://schemas.microsoft.com/office/drawing/2014/main" id="{7907203D-D192-301A-C181-9D4573A85D7A}"/>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Rectangle 6">
            <a:extLst>
              <a:ext uri="{FF2B5EF4-FFF2-40B4-BE49-F238E27FC236}">
                <a16:creationId xmlns:a16="http://schemas.microsoft.com/office/drawing/2014/main" id="{C631F856-0C45-8546-C095-0C0B6F379299}"/>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1" name="Freeform: Shape 59">
            <a:extLst>
              <a:ext uri="{FF2B5EF4-FFF2-40B4-BE49-F238E27FC236}">
                <a16:creationId xmlns:a16="http://schemas.microsoft.com/office/drawing/2014/main" id="{924F2AA6-5AE1-A2E0-1742-8C4205481A29}"/>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03304290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155CA260-60C6-0862-8D37-67F8B32D7D2F}"/>
              </a:ext>
            </a:extLst>
          </p:cNvPr>
          <p:cNvSpPr>
            <a:spLocks noGrp="1"/>
          </p:cNvSpPr>
          <p:nvPr>
            <p:ph type="title" hasCustomPrompt="1"/>
          </p:nvPr>
        </p:nvSpPr>
        <p:spPr>
          <a:xfrm>
            <a:off x="1313395" y="886783"/>
            <a:ext cx="9386350" cy="1132258"/>
          </a:xfrm>
        </p:spPr>
        <p:txBody>
          <a:bodyPr anchor="ctr">
            <a:noAutofit/>
          </a:bodyPr>
          <a:lstStyle>
            <a:lvl1pPr algn="ct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314095" y="2698032"/>
            <a:ext cx="4040596" cy="2957429"/>
          </a:xfrm>
        </p:spPr>
        <p:txBody>
          <a:bodyPr/>
          <a:lstStyle/>
          <a:p>
            <a:endParaRPr lang="en-US"/>
          </a:p>
        </p:txBody>
      </p:sp>
      <p:sp>
        <p:nvSpPr>
          <p:cNvPr id="3" name="Content Placeholder 2">
            <a:extLst>
              <a:ext uri="{FF2B5EF4-FFF2-40B4-BE49-F238E27FC236}">
                <a16:creationId xmlns:a16="http://schemas.microsoft.com/office/drawing/2014/main" id="{C6D4AD2F-D082-4D53-364B-2AB7F22C4BE2}"/>
              </a:ext>
            </a:extLst>
          </p:cNvPr>
          <p:cNvSpPr>
            <a:spLocks noGrp="1"/>
          </p:cNvSpPr>
          <p:nvPr>
            <p:ph idx="1"/>
          </p:nvPr>
        </p:nvSpPr>
        <p:spPr>
          <a:xfrm>
            <a:off x="6240414" y="2698032"/>
            <a:ext cx="4459331"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3">
            <a:extLst>
              <a:ext uri="{FF2B5EF4-FFF2-40B4-BE49-F238E27FC236}">
                <a16:creationId xmlns:a16="http://schemas.microsoft.com/office/drawing/2014/main" id="{6F3427FD-24F0-2A8C-4797-41345DBC1469}"/>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6" name="Footer Placeholder 4">
            <a:extLst>
              <a:ext uri="{FF2B5EF4-FFF2-40B4-BE49-F238E27FC236}">
                <a16:creationId xmlns:a16="http://schemas.microsoft.com/office/drawing/2014/main" id="{655F9FEB-4B22-C769-CFAF-F6CF37A544D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92E8B32F-8DE7-DA38-22D9-A4AB011E71FE}"/>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3" name="Freeform: Shape 16">
            <a:extLst>
              <a:ext uri="{FF2B5EF4-FFF2-40B4-BE49-F238E27FC236}">
                <a16:creationId xmlns:a16="http://schemas.microsoft.com/office/drawing/2014/main" id="{4FEF3EBE-C792-9A19-4F3A-11F8E85215E3}"/>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4" name="Freeform: Shape 17">
            <a:extLst>
              <a:ext uri="{FF2B5EF4-FFF2-40B4-BE49-F238E27FC236}">
                <a16:creationId xmlns:a16="http://schemas.microsoft.com/office/drawing/2014/main" id="{32DD04BE-0EC2-B435-EC39-F70F0B4D4CD8}"/>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5" name="Freeform: Shape 19">
            <a:extLst>
              <a:ext uri="{FF2B5EF4-FFF2-40B4-BE49-F238E27FC236}">
                <a16:creationId xmlns:a16="http://schemas.microsoft.com/office/drawing/2014/main" id="{C7346FF1-1F4E-6102-72E8-B661677DE603}"/>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6" name="Freeform: Shape 18">
            <a:extLst>
              <a:ext uri="{FF2B5EF4-FFF2-40B4-BE49-F238E27FC236}">
                <a16:creationId xmlns:a16="http://schemas.microsoft.com/office/drawing/2014/main" id="{281C9290-51EF-B467-0F94-917BE4AB6A2E}"/>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2371078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25" name="Title 1">
            <a:extLst>
              <a:ext uri="{FF2B5EF4-FFF2-40B4-BE49-F238E27FC236}">
                <a16:creationId xmlns:a16="http://schemas.microsoft.com/office/drawing/2014/main" id="{161B8709-B6C6-B6A2-8039-23E2746AC235}"/>
              </a:ext>
            </a:extLst>
          </p:cNvPr>
          <p:cNvSpPr>
            <a:spLocks noGrp="1"/>
          </p:cNvSpPr>
          <p:nvPr>
            <p:ph type="title" hasCustomPrompt="1"/>
          </p:nvPr>
        </p:nvSpPr>
        <p:spPr>
          <a:xfrm>
            <a:off x="1313393" y="886783"/>
            <a:ext cx="9386351" cy="1132258"/>
          </a:xfrm>
        </p:spPr>
        <p:txBody>
          <a:bodyPr anchor="ctr">
            <a:noAutofit/>
          </a:bodyPr>
          <a:lstStyle>
            <a:lvl1pPr algn="ctr">
              <a:defRPr sz="3600"/>
            </a:lvl1pPr>
          </a:lstStyle>
          <a:p>
            <a:r>
              <a:rPr lang="en-US"/>
              <a:t>Click to edit Master title style</a:t>
            </a:r>
          </a:p>
        </p:txBody>
      </p:sp>
      <p:sp>
        <p:nvSpPr>
          <p:cNvPr id="2" name="Content Placeholder 2">
            <a:extLst>
              <a:ext uri="{FF2B5EF4-FFF2-40B4-BE49-F238E27FC236}">
                <a16:creationId xmlns:a16="http://schemas.microsoft.com/office/drawing/2014/main" id="{1CE8CAE3-17FA-FA2A-D6BF-43BBD09B080B}"/>
              </a:ext>
            </a:extLst>
          </p:cNvPr>
          <p:cNvSpPr>
            <a:spLocks noGrp="1"/>
          </p:cNvSpPr>
          <p:nvPr>
            <p:ph idx="1"/>
          </p:nvPr>
        </p:nvSpPr>
        <p:spPr>
          <a:xfrm>
            <a:off x="1313396" y="2698032"/>
            <a:ext cx="4782604"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Picture Placeholder 10">
            <a:extLst>
              <a:ext uri="{FF2B5EF4-FFF2-40B4-BE49-F238E27FC236}">
                <a16:creationId xmlns:a16="http://schemas.microsoft.com/office/drawing/2014/main" id="{BCF6BC28-50F8-F181-0051-83FAF05643A3}"/>
              </a:ext>
            </a:extLst>
          </p:cNvPr>
          <p:cNvSpPr>
            <a:spLocks noGrp="1"/>
          </p:cNvSpPr>
          <p:nvPr>
            <p:ph type="pic" sz="quarter" idx="13"/>
          </p:nvPr>
        </p:nvSpPr>
        <p:spPr>
          <a:xfrm>
            <a:off x="6659150" y="2698032"/>
            <a:ext cx="4040595" cy="2957429"/>
          </a:xfrm>
        </p:spPr>
        <p:txBody>
          <a:bodyPr/>
          <a:lstStyle/>
          <a:p>
            <a:endParaRPr lang="en-US"/>
          </a:p>
        </p:txBody>
      </p:sp>
      <p:sp>
        <p:nvSpPr>
          <p:cNvPr id="7" name="Date Placeholder 3">
            <a:extLst>
              <a:ext uri="{FF2B5EF4-FFF2-40B4-BE49-F238E27FC236}">
                <a16:creationId xmlns:a16="http://schemas.microsoft.com/office/drawing/2014/main" id="{44269C55-855F-A8C7-5284-8ADFEC54A30C}"/>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6" name="Footer Placeholder 4">
            <a:extLst>
              <a:ext uri="{FF2B5EF4-FFF2-40B4-BE49-F238E27FC236}">
                <a16:creationId xmlns:a16="http://schemas.microsoft.com/office/drawing/2014/main" id="{A44DC330-9F30-20C2-60AD-2F0AD28715C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67BA67A5-F86C-E56E-2CA5-913F58D0913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0" name="Rectangle 6">
            <a:extLst>
              <a:ext uri="{FF2B5EF4-FFF2-40B4-BE49-F238E27FC236}">
                <a16:creationId xmlns:a16="http://schemas.microsoft.com/office/drawing/2014/main" id="{1D8A0EC4-4B8F-427F-7E90-7A7BCDFFE6DC}"/>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1" name="Rectangle 6">
            <a:extLst>
              <a:ext uri="{FF2B5EF4-FFF2-40B4-BE49-F238E27FC236}">
                <a16:creationId xmlns:a16="http://schemas.microsoft.com/office/drawing/2014/main" id="{7710114B-0C3A-98B0-CCBD-1242ACA3FC61}"/>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2" name="Rectangle 6">
            <a:extLst>
              <a:ext uri="{FF2B5EF4-FFF2-40B4-BE49-F238E27FC236}">
                <a16:creationId xmlns:a16="http://schemas.microsoft.com/office/drawing/2014/main" id="{0F1B5886-DB08-F251-544B-FA1B14D51C05}"/>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3" name="Freeform: Shape 59">
            <a:extLst>
              <a:ext uri="{FF2B5EF4-FFF2-40B4-BE49-F238E27FC236}">
                <a16:creationId xmlns:a16="http://schemas.microsoft.com/office/drawing/2014/main" id="{0BA04B21-2519-6018-CD0C-897EC7ACF948}"/>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505402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6825064" y="825622"/>
            <a:ext cx="4522936" cy="932688"/>
          </a:xfrm>
        </p:spPr>
        <p:txBody>
          <a:bodyPr anchor="b">
            <a:no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831918"/>
            <a:ext cx="5648242" cy="5194161"/>
          </a:xfrm>
        </p:spPr>
        <p:txBody>
          <a:bodyPr/>
          <a:lstStyle/>
          <a:p>
            <a:endParaRPr lang="en-US"/>
          </a:p>
        </p:txBody>
      </p:sp>
      <p:sp>
        <p:nvSpPr>
          <p:cNvPr id="4" name="Content Placeholder 2">
            <a:extLst>
              <a:ext uri="{FF2B5EF4-FFF2-40B4-BE49-F238E27FC236}">
                <a16:creationId xmlns:a16="http://schemas.microsoft.com/office/drawing/2014/main" id="{6AD37751-87A6-2102-5FE0-13CF0475375A}"/>
              </a:ext>
            </a:extLst>
          </p:cNvPr>
          <p:cNvSpPr>
            <a:spLocks noGrp="1"/>
          </p:cNvSpPr>
          <p:nvPr>
            <p:ph idx="1"/>
          </p:nvPr>
        </p:nvSpPr>
        <p:spPr>
          <a:xfrm>
            <a:off x="6825064" y="2050473"/>
            <a:ext cx="4522936" cy="3952704"/>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057C7EDD-DB32-06EC-F820-BCF6715A2443}"/>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6" name="Footer Placeholder 4">
            <a:extLst>
              <a:ext uri="{FF2B5EF4-FFF2-40B4-BE49-F238E27FC236}">
                <a16:creationId xmlns:a16="http://schemas.microsoft.com/office/drawing/2014/main" id="{EFC55F9D-1F89-7C43-F3C5-6A855F82018F}"/>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53A576E1-43A8-DA10-8404-0BA92AFBA4B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4774B974-C60E-962D-A2BF-A8D91844B471}"/>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38ED7D40-86A1-ABCA-9230-F31126FBD37D}"/>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644CC40D-4D0B-8820-3E77-FF38C10EF70E}"/>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F876AF74-00A8-A58C-C900-156CB37EC352}"/>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007427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sp>
        <p:nvSpPr>
          <p:cNvPr id="24" name="Rectangle 8">
            <a:extLst>
              <a:ext uri="{FF2B5EF4-FFF2-40B4-BE49-F238E27FC236}">
                <a16:creationId xmlns:a16="http://schemas.microsoft.com/office/drawing/2014/main" id="{B97416E4-EDCD-B6B0-871B-59B523934176}"/>
              </a:ext>
              <a:ext uri="{C183D7F6-B498-43B3-948B-1728B52AA6E4}">
                <adec:decorative xmlns:adec="http://schemas.microsoft.com/office/drawing/2017/decorative" val="1"/>
              </a:ext>
            </a:extLst>
          </p:cNvPr>
          <p:cNvSpPr/>
          <p:nvPr userDrawn="1"/>
        </p:nvSpPr>
        <p:spPr>
          <a:xfrm rot="10800000" flipH="1" flipV="1">
            <a:off x="0"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Freeform: Shape 59">
            <a:extLst>
              <a:ext uri="{FF2B5EF4-FFF2-40B4-BE49-F238E27FC236}">
                <a16:creationId xmlns:a16="http://schemas.microsoft.com/office/drawing/2014/main" id="{E2D01E03-0AE5-38F7-B2E7-A561D2D8E803}"/>
              </a:ext>
              <a:ext uri="{C183D7F6-B498-43B3-948B-1728B52AA6E4}">
                <adec:decorative xmlns:adec="http://schemas.microsoft.com/office/drawing/2017/decorative" val="1"/>
              </a:ext>
            </a:extLst>
          </p:cNvPr>
          <p:cNvSpPr/>
          <p:nvPr userDrawn="1"/>
        </p:nvSpPr>
        <p:spPr>
          <a:xfrm flipV="1">
            <a:off x="0"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31" name="Rectangle 8">
            <a:extLst>
              <a:ext uri="{FF2B5EF4-FFF2-40B4-BE49-F238E27FC236}">
                <a16:creationId xmlns:a16="http://schemas.microsoft.com/office/drawing/2014/main" id="{F6DBF5FB-1D7F-AA76-089E-78475F22BF99}"/>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Freeform: Shape 59">
            <a:extLst>
              <a:ext uri="{FF2B5EF4-FFF2-40B4-BE49-F238E27FC236}">
                <a16:creationId xmlns:a16="http://schemas.microsoft.com/office/drawing/2014/main" id="{44A1C6DB-DBF1-64FE-805A-746B1CA7C39D}"/>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Title 1">
            <a:extLst>
              <a:ext uri="{FF2B5EF4-FFF2-40B4-BE49-F238E27FC236}">
                <a16:creationId xmlns:a16="http://schemas.microsoft.com/office/drawing/2014/main" id="{F57D558E-B648-BBEB-46E0-F39608643FFC}"/>
              </a:ext>
            </a:extLst>
          </p:cNvPr>
          <p:cNvSpPr>
            <a:spLocks noGrp="1"/>
          </p:cNvSpPr>
          <p:nvPr>
            <p:ph type="ctrTitle" hasCustomPrompt="1"/>
          </p:nvPr>
        </p:nvSpPr>
        <p:spPr>
          <a:xfrm>
            <a:off x="2025650" y="1122363"/>
            <a:ext cx="8140700" cy="2387600"/>
          </a:xfrm>
        </p:spPr>
        <p:txBody>
          <a:bodyPr anchor="b">
            <a:noAutofit/>
          </a:bodyPr>
          <a:lstStyle>
            <a:lvl1pPr algn="ctr">
              <a:defRPr sz="5400"/>
            </a:lvl1pPr>
          </a:lstStyle>
          <a:p>
            <a:r>
              <a:rPr lang="en-US"/>
              <a:t>Click to edit Master title style</a:t>
            </a:r>
            <a:endParaRPr lang="en-CN"/>
          </a:p>
        </p:txBody>
      </p:sp>
      <p:sp>
        <p:nvSpPr>
          <p:cNvPr id="10" name="Subtitle 2">
            <a:extLst>
              <a:ext uri="{FF2B5EF4-FFF2-40B4-BE49-F238E27FC236}">
                <a16:creationId xmlns:a16="http://schemas.microsoft.com/office/drawing/2014/main" id="{6764C513-A87E-FCB7-156B-282EBAF01983}"/>
              </a:ext>
            </a:extLst>
          </p:cNvPr>
          <p:cNvSpPr>
            <a:spLocks noGrp="1"/>
          </p:cNvSpPr>
          <p:nvPr>
            <p:ph type="subTitle" idx="1" hasCustomPrompt="1"/>
          </p:nvPr>
        </p:nvSpPr>
        <p:spPr>
          <a:xfrm>
            <a:off x="2025650" y="3602038"/>
            <a:ext cx="8140700" cy="881062"/>
          </a:xfrm>
        </p:spPr>
        <p:txBody>
          <a:bodyPr>
            <a:noAutofit/>
          </a:bodyPr>
          <a:lstStyle>
            <a:lvl1pPr marL="0" indent="0" algn="ctr">
              <a:lnSpc>
                <a:spcPct val="100000"/>
              </a:lnSpc>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7" name="Content Placeholder 8">
            <a:extLst>
              <a:ext uri="{FF2B5EF4-FFF2-40B4-BE49-F238E27FC236}">
                <a16:creationId xmlns:a16="http://schemas.microsoft.com/office/drawing/2014/main" id="{3D9CC7D7-743B-85D5-5C99-E91249AF7EA0}"/>
              </a:ext>
              <a:ext uri="{C183D7F6-B498-43B3-948B-1728B52AA6E4}">
                <adec:decorative xmlns:adec="http://schemas.microsoft.com/office/drawing/2017/decorative" val="0"/>
              </a:ext>
            </a:extLst>
          </p:cNvPr>
          <p:cNvSpPr>
            <a:spLocks noGrp="1"/>
          </p:cNvSpPr>
          <p:nvPr>
            <p:ph sz="quarter" idx="17" hasCustomPrompt="1"/>
          </p:nvPr>
        </p:nvSpPr>
        <p:spPr>
          <a:xfrm>
            <a:off x="1981200" y="5793918"/>
            <a:ext cx="1801825" cy="266701"/>
          </a:xfrm>
        </p:spPr>
        <p:txBody>
          <a:bodyPr lIns="0" tIns="0" rIns="0" bIns="0" anchor="b">
            <a:noAutofit/>
          </a:bodyPr>
          <a:lstStyle>
            <a:lvl1pPr marL="0" indent="0" algn="l">
              <a:spcBef>
                <a:spcPts val="0"/>
              </a:spcBef>
              <a:buNone/>
              <a:defRPr sz="1600" baseline="0"/>
            </a:lvl1pPr>
            <a:lvl2pPr>
              <a:defRPr sz="1600"/>
            </a:lvl2pPr>
            <a:lvl3pPr>
              <a:defRPr sz="1600"/>
            </a:lvl3pPr>
            <a:lvl4pPr>
              <a:defRPr sz="1600"/>
            </a:lvl4pPr>
            <a:lvl5pPr>
              <a:defRPr sz="1600"/>
            </a:lvl5pPr>
          </a:lstStyle>
          <a:p>
            <a:r>
              <a:rPr lang="en-US" sz="1600"/>
              <a:t>Presenter Name</a:t>
            </a:r>
          </a:p>
        </p:txBody>
      </p:sp>
      <p:sp>
        <p:nvSpPr>
          <p:cNvPr id="6" name="Date Placeholder 3">
            <a:extLst>
              <a:ext uri="{FF2B5EF4-FFF2-40B4-BE49-F238E27FC236}">
                <a16:creationId xmlns:a16="http://schemas.microsoft.com/office/drawing/2014/main" id="{0FA3A1DD-04DE-1541-1FFF-3A707AF505FE}"/>
              </a:ext>
            </a:extLst>
          </p:cNvPr>
          <p:cNvSpPr>
            <a:spLocks noGrp="1"/>
          </p:cNvSpPr>
          <p:nvPr>
            <p:ph type="dt" sz="half" idx="10"/>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4/21/2025</a:t>
            </a:fld>
            <a:endParaRPr lang="en-US"/>
          </a:p>
        </p:txBody>
      </p:sp>
      <p:sp>
        <p:nvSpPr>
          <p:cNvPr id="5" name="Footer Placeholder 4">
            <a:extLst>
              <a:ext uri="{FF2B5EF4-FFF2-40B4-BE49-F238E27FC236}">
                <a16:creationId xmlns:a16="http://schemas.microsoft.com/office/drawing/2014/main" id="{BA47C9CB-6FF6-0287-178B-6CADEEB9D603}"/>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4084A680-FB9E-E42D-DDAA-5791A07BD3F5}"/>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23" name="Rectangle 6">
            <a:extLst>
              <a:ext uri="{FF2B5EF4-FFF2-40B4-BE49-F238E27FC236}">
                <a16:creationId xmlns:a16="http://schemas.microsoft.com/office/drawing/2014/main" id="{B3A19901-5D82-7B65-7782-E6852337B2D9}"/>
              </a:ext>
              <a:ext uri="{C183D7F6-B498-43B3-948B-1728B52AA6E4}">
                <adec:decorative xmlns:adec="http://schemas.microsoft.com/office/drawing/2017/decorative" val="1"/>
              </a:ext>
            </a:extLst>
          </p:cNvPr>
          <p:cNvSpPr/>
          <p:nvPr userDrawn="1"/>
        </p:nvSpPr>
        <p:spPr>
          <a:xfrm rot="10800000" flipH="1">
            <a:off x="1"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7" name="Freeform: Shape 59">
            <a:extLst>
              <a:ext uri="{FF2B5EF4-FFF2-40B4-BE49-F238E27FC236}">
                <a16:creationId xmlns:a16="http://schemas.microsoft.com/office/drawing/2014/main" id="{8F412048-B308-2DFC-686A-6DA382617032}"/>
              </a:ext>
              <a:ext uri="{C183D7F6-B498-43B3-948B-1728B52AA6E4}">
                <adec:decorative xmlns:adec="http://schemas.microsoft.com/office/drawing/2017/decorative" val="1"/>
              </a:ext>
            </a:extLst>
          </p:cNvPr>
          <p:cNvSpPr/>
          <p:nvPr userDrawn="1"/>
        </p:nvSpPr>
        <p:spPr>
          <a:xfrm flipV="1">
            <a:off x="0"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2" name="Rectangle 6">
            <a:extLst>
              <a:ext uri="{FF2B5EF4-FFF2-40B4-BE49-F238E27FC236}">
                <a16:creationId xmlns:a16="http://schemas.microsoft.com/office/drawing/2014/main" id="{EA419E24-8272-CD51-84D8-E7CA5E6F751E}"/>
              </a:ext>
              <a:ext uri="{C183D7F6-B498-43B3-948B-1728B52AA6E4}">
                <adec:decorative xmlns:adec="http://schemas.microsoft.com/office/drawing/2017/decorative" val="1"/>
              </a:ext>
            </a:extLst>
          </p:cNvPr>
          <p:cNvSpPr/>
          <p:nvPr userDrawn="1"/>
        </p:nvSpPr>
        <p:spPr>
          <a:xfrm rot="10800000" flipH="1">
            <a:off x="1"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2" name="Freeform: Shape 9">
            <a:extLst>
              <a:ext uri="{FF2B5EF4-FFF2-40B4-BE49-F238E27FC236}">
                <a16:creationId xmlns:a16="http://schemas.microsoft.com/office/drawing/2014/main" id="{FC750F5C-AF95-4BA8-1FF7-DF14E175BFCA}"/>
              </a:ext>
              <a:ext uri="{C183D7F6-B498-43B3-948B-1728B52AA6E4}">
                <adec:decorative xmlns:adec="http://schemas.microsoft.com/office/drawing/2017/decorative" val="1"/>
              </a:ext>
            </a:extLst>
          </p:cNvPr>
          <p:cNvSpPr/>
          <p:nvPr userDrawn="1"/>
        </p:nvSpPr>
        <p:spPr>
          <a:xfrm flipV="1">
            <a:off x="0" y="3812957"/>
            <a:ext cx="1498042" cy="745484"/>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30" name="Rectangle 6">
            <a:extLst>
              <a:ext uri="{FF2B5EF4-FFF2-40B4-BE49-F238E27FC236}">
                <a16:creationId xmlns:a16="http://schemas.microsoft.com/office/drawing/2014/main" id="{8EB19805-760B-FC22-27FF-2642CF681B2C}"/>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33" name="Freeform: Shape 59">
            <a:extLst>
              <a:ext uri="{FF2B5EF4-FFF2-40B4-BE49-F238E27FC236}">
                <a16:creationId xmlns:a16="http://schemas.microsoft.com/office/drawing/2014/main" id="{16723D4D-CE24-1BFA-381F-67A51CF49875}"/>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9" name="Rectangle 6">
            <a:extLst>
              <a:ext uri="{FF2B5EF4-FFF2-40B4-BE49-F238E27FC236}">
                <a16:creationId xmlns:a16="http://schemas.microsoft.com/office/drawing/2014/main" id="{EDD86B10-8265-2F8F-A1C8-E1C52EB80BBB}"/>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3" name="Freeform: Shape 9">
            <a:extLst>
              <a:ext uri="{FF2B5EF4-FFF2-40B4-BE49-F238E27FC236}">
                <a16:creationId xmlns:a16="http://schemas.microsoft.com/office/drawing/2014/main" id="{4EDA9D06-9457-35FD-607C-E7105181A1B3}"/>
              </a:ext>
              <a:ext uri="{C183D7F6-B498-43B3-948B-1728B52AA6E4}">
                <adec:decorative xmlns:adec="http://schemas.microsoft.com/office/drawing/2017/decorative" val="1"/>
              </a:ext>
            </a:extLst>
          </p:cNvPr>
          <p:cNvSpPr/>
          <p:nvPr userDrawn="1"/>
        </p:nvSpPr>
        <p:spPr>
          <a:xfrm flipV="1">
            <a:off x="10693957" y="3812957"/>
            <a:ext cx="1498042" cy="745484"/>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169319926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73490" y="831918"/>
            <a:ext cx="4572000" cy="1876646"/>
          </a:xfrm>
        </p:spPr>
        <p:txBody>
          <a:bodyPr anchor="b">
            <a:noAutofit/>
          </a:bodyPr>
          <a:lstStyle>
            <a:lvl1pPr>
              <a:defRPr sz="3600"/>
            </a:lvl1pPr>
          </a:lstStyle>
          <a:p>
            <a:r>
              <a:rPr lang="en-US" dirty="0"/>
              <a:t>Click to edit Master title style</a:t>
            </a:r>
          </a:p>
        </p:txBody>
      </p:sp>
      <p:sp>
        <p:nvSpPr>
          <p:cNvPr id="7" name="Content Placeholder 2">
            <a:extLst>
              <a:ext uri="{FF2B5EF4-FFF2-40B4-BE49-F238E27FC236}">
                <a16:creationId xmlns:a16="http://schemas.microsoft.com/office/drawing/2014/main" id="{736A5C8C-1C5F-8F3C-7273-ECFA26869FC1}"/>
              </a:ext>
            </a:extLst>
          </p:cNvPr>
          <p:cNvSpPr>
            <a:spLocks noGrp="1"/>
          </p:cNvSpPr>
          <p:nvPr>
            <p:ph idx="1"/>
          </p:nvPr>
        </p:nvSpPr>
        <p:spPr>
          <a:xfrm>
            <a:off x="873491" y="2899064"/>
            <a:ext cx="4572000" cy="3127017"/>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1" y="831919"/>
            <a:ext cx="5430280" cy="5194162"/>
          </a:xfrm>
        </p:spPr>
        <p:txBody>
          <a:bodyPr/>
          <a:lstStyle/>
          <a:p>
            <a:endParaRPr lang="en-US"/>
          </a:p>
        </p:txBody>
      </p:sp>
      <p:sp>
        <p:nvSpPr>
          <p:cNvPr id="12" name="Date Placeholder 3">
            <a:extLst>
              <a:ext uri="{FF2B5EF4-FFF2-40B4-BE49-F238E27FC236}">
                <a16:creationId xmlns:a16="http://schemas.microsoft.com/office/drawing/2014/main" id="{F49D7FA6-EF6B-01F5-1B41-77B0DC79D0E0}"/>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6" name="Footer Placeholder 4">
            <a:extLst>
              <a:ext uri="{FF2B5EF4-FFF2-40B4-BE49-F238E27FC236}">
                <a16:creationId xmlns:a16="http://schemas.microsoft.com/office/drawing/2014/main" id="{E3C0937A-F86B-C55A-CAB8-2F846105E09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E31334FA-8FF3-5A9F-F579-96C33FF37BA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7A021801-1E66-C93E-CA81-2F4A5B6D06E3}"/>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 name="Rectangle 9">
            <a:extLst>
              <a:ext uri="{FF2B5EF4-FFF2-40B4-BE49-F238E27FC236}">
                <a16:creationId xmlns:a16="http://schemas.microsoft.com/office/drawing/2014/main" id="{1DE776DA-FCE8-B4E5-0C47-C09678BFF5A5}"/>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11">
            <a:extLst>
              <a:ext uri="{FF2B5EF4-FFF2-40B4-BE49-F238E27FC236}">
                <a16:creationId xmlns:a16="http://schemas.microsoft.com/office/drawing/2014/main" id="{4850E7C7-C469-6C82-35B3-A4D50FA3824B}"/>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BDD13537-C329-9582-A499-5B198F35CB09}"/>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6940850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7946432" y="831918"/>
            <a:ext cx="3401568" cy="1527048"/>
          </a:xfrm>
        </p:spPr>
        <p:txBody>
          <a:bodyPr anchor="b">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0" y="831918"/>
            <a:ext cx="6740144" cy="5194161"/>
          </a:xfrm>
        </p:spPr>
        <p:txBody>
          <a:bodyPr/>
          <a:lstStyle/>
          <a:p>
            <a:endParaRPr lang="en-US"/>
          </a:p>
        </p:txBody>
      </p:sp>
      <p:sp>
        <p:nvSpPr>
          <p:cNvPr id="5" name="Content Placeholder 2">
            <a:extLst>
              <a:ext uri="{FF2B5EF4-FFF2-40B4-BE49-F238E27FC236}">
                <a16:creationId xmlns:a16="http://schemas.microsoft.com/office/drawing/2014/main" id="{588022B9-94F3-E71A-0D00-132BBF9A0CA7}"/>
              </a:ext>
            </a:extLst>
          </p:cNvPr>
          <p:cNvSpPr>
            <a:spLocks noGrp="1"/>
          </p:cNvSpPr>
          <p:nvPr>
            <p:ph idx="1"/>
          </p:nvPr>
        </p:nvSpPr>
        <p:spPr>
          <a:xfrm>
            <a:off x="7924800" y="2595418"/>
            <a:ext cx="3423200" cy="340775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422A4C20-C591-B7BA-88A2-EE4295E42BD5}"/>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7" name="Footer Placeholder 4">
            <a:extLst>
              <a:ext uri="{FF2B5EF4-FFF2-40B4-BE49-F238E27FC236}">
                <a16:creationId xmlns:a16="http://schemas.microsoft.com/office/drawing/2014/main" id="{6390BD26-2598-EE89-F73A-1685B7397513}"/>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E2882322-2806-6BFB-ACF1-EB3E6930024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A7FA8BD1-9A20-5381-CC5C-A27497B1FE1A}"/>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FCD0DE49-3A7C-EE4C-61A3-FAF4F1B225FE}"/>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767B11D7-CD08-FAED-9296-4800252357FE}"/>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50CF2599-B950-2167-E974-CC7481C78A0B}"/>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56648437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31919"/>
            <a:ext cx="3401568" cy="1527048"/>
          </a:xfrm>
        </p:spPr>
        <p:txBody>
          <a:bodyPr anchor="b">
            <a:noAutofit/>
          </a:bodyPr>
          <a:lstStyle>
            <a:lvl1pPr>
              <a:defRPr sz="3400"/>
            </a:lvl1pPr>
          </a:lstStyle>
          <a:p>
            <a:r>
              <a:rPr lang="en-US"/>
              <a:t>Click to edit Master title style</a:t>
            </a:r>
          </a:p>
        </p:txBody>
      </p:sp>
      <p:sp>
        <p:nvSpPr>
          <p:cNvPr id="3" name="Content Placeholder 2">
            <a:extLst>
              <a:ext uri="{FF2B5EF4-FFF2-40B4-BE49-F238E27FC236}">
                <a16:creationId xmlns:a16="http://schemas.microsoft.com/office/drawing/2014/main" id="{BDB04DE6-EAC2-AC37-0397-9528F6C574F2}"/>
              </a:ext>
            </a:extLst>
          </p:cNvPr>
          <p:cNvSpPr>
            <a:spLocks noGrp="1"/>
          </p:cNvSpPr>
          <p:nvPr>
            <p:ph idx="1"/>
          </p:nvPr>
        </p:nvSpPr>
        <p:spPr>
          <a:xfrm>
            <a:off x="844000" y="2540000"/>
            <a:ext cx="3423200" cy="348608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1" y="831919"/>
            <a:ext cx="6586220" cy="5194162"/>
          </a:xfrm>
        </p:spPr>
        <p:txBody>
          <a:bodyPr/>
          <a:lstStyle/>
          <a:p>
            <a:endParaRPr lang="en-US"/>
          </a:p>
        </p:txBody>
      </p:sp>
      <p:sp>
        <p:nvSpPr>
          <p:cNvPr id="7" name="Date Placeholder 3">
            <a:extLst>
              <a:ext uri="{FF2B5EF4-FFF2-40B4-BE49-F238E27FC236}">
                <a16:creationId xmlns:a16="http://schemas.microsoft.com/office/drawing/2014/main" id="{BE8F2FDC-C562-B34A-6571-DC3277426389}"/>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6" name="Footer Placeholder 4">
            <a:extLst>
              <a:ext uri="{FF2B5EF4-FFF2-40B4-BE49-F238E27FC236}">
                <a16:creationId xmlns:a16="http://schemas.microsoft.com/office/drawing/2014/main" id="{F8CD5EAC-3346-2E3B-3C1B-E978B8BD44F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D221974C-11FF-808A-131E-5B13E74A793C}"/>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8" name="Rectangle 6">
            <a:extLst>
              <a:ext uri="{FF2B5EF4-FFF2-40B4-BE49-F238E27FC236}">
                <a16:creationId xmlns:a16="http://schemas.microsoft.com/office/drawing/2014/main" id="{69F1C76D-67DE-DFCB-797B-209A9222EEBF}"/>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Freeform: Shape 59">
            <a:extLst>
              <a:ext uri="{FF2B5EF4-FFF2-40B4-BE49-F238E27FC236}">
                <a16:creationId xmlns:a16="http://schemas.microsoft.com/office/drawing/2014/main" id="{2D7E2290-C841-FA30-B540-94E323C37D8F}"/>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7" name="Rectangle 6">
            <a:extLst>
              <a:ext uri="{FF2B5EF4-FFF2-40B4-BE49-F238E27FC236}">
                <a16:creationId xmlns:a16="http://schemas.microsoft.com/office/drawing/2014/main" id="{98CB2567-FE22-5916-E6EE-BF2E420C8C42}"/>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6" name="Rectangle 6">
            <a:extLst>
              <a:ext uri="{FF2B5EF4-FFF2-40B4-BE49-F238E27FC236}">
                <a16:creationId xmlns:a16="http://schemas.microsoft.com/office/drawing/2014/main" id="{061982EF-A562-8BFF-583D-EB011D56411C}"/>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268321109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073454" y="831919"/>
            <a:ext cx="3273552" cy="2035696"/>
          </a:xfrm>
        </p:spPr>
        <p:txBody>
          <a:bodyPr anchor="b">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0" y="831919"/>
            <a:ext cx="6937365" cy="5091685"/>
          </a:xfrm>
        </p:spPr>
        <p:txBody>
          <a:bodyPr/>
          <a:lstStyle/>
          <a:p>
            <a:endParaRPr lang="en-US"/>
          </a:p>
        </p:txBody>
      </p:sp>
      <p:sp>
        <p:nvSpPr>
          <p:cNvPr id="4" name="Content Placeholder 2">
            <a:extLst>
              <a:ext uri="{FF2B5EF4-FFF2-40B4-BE49-F238E27FC236}">
                <a16:creationId xmlns:a16="http://schemas.microsoft.com/office/drawing/2014/main" id="{A83DB3FE-F7D2-E449-4412-979DFDADDC86}"/>
              </a:ext>
            </a:extLst>
          </p:cNvPr>
          <p:cNvSpPr>
            <a:spLocks noGrp="1"/>
          </p:cNvSpPr>
          <p:nvPr>
            <p:ph idx="1"/>
          </p:nvPr>
        </p:nvSpPr>
        <p:spPr>
          <a:xfrm>
            <a:off x="8073452" y="2992582"/>
            <a:ext cx="3273553" cy="293102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6B3F9524-AF16-7B88-FD0F-5D85D35D4023}"/>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6" name="Footer Placeholder 4">
            <a:extLst>
              <a:ext uri="{FF2B5EF4-FFF2-40B4-BE49-F238E27FC236}">
                <a16:creationId xmlns:a16="http://schemas.microsoft.com/office/drawing/2014/main" id="{8809F231-51ED-DDB0-9D71-BF8956AA757A}"/>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3004408D-81FD-E507-7BBD-A8D6584E4240}"/>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697E7E97-2AF1-DCEF-1577-E6BB3BF3A416}"/>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E9317DCD-DD5B-9395-5430-ADD837B166AE}"/>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FD993BD8-30E5-EFEA-32A5-68475D04F0F5}"/>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0AA84551-1089-1E65-5C17-6F400C1EADBC}"/>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24371386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831919"/>
            <a:ext cx="10504001" cy="3472067"/>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3998" y="4509559"/>
            <a:ext cx="4579339" cy="1516522"/>
          </a:xfrm>
        </p:spPr>
        <p:txBody>
          <a:bodyPr anchor="t">
            <a:noAutofit/>
          </a:bodyPr>
          <a:lstStyle>
            <a:lvl1pPr>
              <a:defRPr sz="3600"/>
            </a:lvl1pPr>
          </a:lstStyle>
          <a:p>
            <a:r>
              <a:rPr lang="en-US"/>
              <a:t>Click to edit Master title style</a:t>
            </a:r>
          </a:p>
        </p:txBody>
      </p:sp>
      <p:sp>
        <p:nvSpPr>
          <p:cNvPr id="7" name="Content Placeholder 2">
            <a:extLst>
              <a:ext uri="{FF2B5EF4-FFF2-40B4-BE49-F238E27FC236}">
                <a16:creationId xmlns:a16="http://schemas.microsoft.com/office/drawing/2014/main" id="{9A29A789-F42A-CE01-5134-E27AA725CDBF}"/>
              </a:ext>
            </a:extLst>
          </p:cNvPr>
          <p:cNvSpPr>
            <a:spLocks noGrp="1"/>
          </p:cNvSpPr>
          <p:nvPr>
            <p:ph idx="1"/>
          </p:nvPr>
        </p:nvSpPr>
        <p:spPr>
          <a:xfrm>
            <a:off x="5597236" y="4509559"/>
            <a:ext cx="5750764" cy="151652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3">
            <a:extLst>
              <a:ext uri="{FF2B5EF4-FFF2-40B4-BE49-F238E27FC236}">
                <a16:creationId xmlns:a16="http://schemas.microsoft.com/office/drawing/2014/main" id="{FE6EE51A-242F-6B3B-BC3A-A775A4D3ABC4}"/>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6" name="Footer Placeholder 4">
            <a:extLst>
              <a:ext uri="{FF2B5EF4-FFF2-40B4-BE49-F238E27FC236}">
                <a16:creationId xmlns:a16="http://schemas.microsoft.com/office/drawing/2014/main" id="{36AF2934-39B9-625F-CE2A-760A04F05C6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EAA7CB57-5E03-8E25-767F-8320CC058A1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EDC08D2B-BE98-2387-126D-01CA1E351311}"/>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 name="Rectangle 9">
            <a:extLst>
              <a:ext uri="{FF2B5EF4-FFF2-40B4-BE49-F238E27FC236}">
                <a16:creationId xmlns:a16="http://schemas.microsoft.com/office/drawing/2014/main" id="{EDB9B957-9A7F-6030-9FD9-7190608C4070}"/>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11">
            <a:extLst>
              <a:ext uri="{FF2B5EF4-FFF2-40B4-BE49-F238E27FC236}">
                <a16:creationId xmlns:a16="http://schemas.microsoft.com/office/drawing/2014/main" id="{E30A39C3-B004-B36E-236D-BDD46BB5E8BC}"/>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C16C57F0-678F-7C1D-45CA-3A0EEF6DAF98}"/>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30074000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865938"/>
            <a:ext cx="10504001" cy="2556004"/>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3999" y="3785800"/>
            <a:ext cx="2953618" cy="2240280"/>
          </a:xfrm>
        </p:spPr>
        <p:txBody>
          <a:bodyPr anchor="t">
            <a:noAutofit/>
          </a:bodyPr>
          <a:lstStyle>
            <a:lvl1pPr>
              <a:defRPr sz="3600"/>
            </a:lvl1pPr>
          </a:lstStyle>
          <a:p>
            <a:r>
              <a:rPr lang="en-US"/>
              <a:t>Click to edit Master title style</a:t>
            </a:r>
          </a:p>
        </p:txBody>
      </p:sp>
      <p:sp>
        <p:nvSpPr>
          <p:cNvPr id="4" name="Content Placeholder 2">
            <a:extLst>
              <a:ext uri="{FF2B5EF4-FFF2-40B4-BE49-F238E27FC236}">
                <a16:creationId xmlns:a16="http://schemas.microsoft.com/office/drawing/2014/main" id="{E98E2102-73F7-E059-C739-47418EA880A4}"/>
              </a:ext>
            </a:extLst>
          </p:cNvPr>
          <p:cNvSpPr>
            <a:spLocks noGrp="1"/>
          </p:cNvSpPr>
          <p:nvPr>
            <p:ph idx="1"/>
          </p:nvPr>
        </p:nvSpPr>
        <p:spPr>
          <a:xfrm>
            <a:off x="3990109" y="3785800"/>
            <a:ext cx="7357891" cy="224028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B529124B-3B19-6FC6-9F79-A760D6CA945A}"/>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6" name="Footer Placeholder 4">
            <a:extLst>
              <a:ext uri="{FF2B5EF4-FFF2-40B4-BE49-F238E27FC236}">
                <a16:creationId xmlns:a16="http://schemas.microsoft.com/office/drawing/2014/main" id="{C7173872-0F8A-92BB-60FA-06E41B05438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14982C76-6FB9-F3AD-FA15-0D32F3D9E00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9731B2A6-3038-F565-C577-E69DD5BC673C}"/>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A67BA275-E7E6-7053-A026-EB3872622CF1}"/>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7F446589-4583-8647-CFA5-49008F0B92EB}"/>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B5B742C4-F546-E27E-53EA-AC608C081B58}"/>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44083058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31918"/>
            <a:ext cx="2953618" cy="2240279"/>
          </a:xfrm>
        </p:spPr>
        <p:txBody>
          <a:bodyPr anchor="t">
            <a:noAutofit/>
          </a:bodyPr>
          <a:lstStyle>
            <a:lvl1pPr>
              <a:defRPr sz="3600"/>
            </a:lvl1pPr>
          </a:lstStyle>
          <a:p>
            <a:r>
              <a:rPr lang="en-US"/>
              <a:t>Click to edit Master title style</a:t>
            </a:r>
          </a:p>
        </p:txBody>
      </p:sp>
      <p:sp>
        <p:nvSpPr>
          <p:cNvPr id="4" name="Content Placeholder 2">
            <a:extLst>
              <a:ext uri="{FF2B5EF4-FFF2-40B4-BE49-F238E27FC236}">
                <a16:creationId xmlns:a16="http://schemas.microsoft.com/office/drawing/2014/main" id="{3F37715F-06AC-F5A6-12CE-84D44B400AD6}"/>
              </a:ext>
            </a:extLst>
          </p:cNvPr>
          <p:cNvSpPr>
            <a:spLocks noGrp="1"/>
          </p:cNvSpPr>
          <p:nvPr>
            <p:ph idx="1"/>
          </p:nvPr>
        </p:nvSpPr>
        <p:spPr>
          <a:xfrm>
            <a:off x="4054764" y="824389"/>
            <a:ext cx="7293236" cy="2247808"/>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3310759"/>
            <a:ext cx="10504001" cy="2722852"/>
          </a:xfrm>
        </p:spPr>
        <p:txBody>
          <a:bodyPr/>
          <a:lstStyle/>
          <a:p>
            <a:endParaRPr lang="en-US"/>
          </a:p>
        </p:txBody>
      </p:sp>
      <p:sp>
        <p:nvSpPr>
          <p:cNvPr id="3" name="Date Placeholder 3">
            <a:extLst>
              <a:ext uri="{FF2B5EF4-FFF2-40B4-BE49-F238E27FC236}">
                <a16:creationId xmlns:a16="http://schemas.microsoft.com/office/drawing/2014/main" id="{1A42EE36-6D78-ED96-BA7A-0AE1F0DD3113}"/>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6" name="Footer Placeholder 4">
            <a:extLst>
              <a:ext uri="{FF2B5EF4-FFF2-40B4-BE49-F238E27FC236}">
                <a16:creationId xmlns:a16="http://schemas.microsoft.com/office/drawing/2014/main" id="{3E381D81-8909-BE95-6F06-C0C32493A29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F5B87E8A-0424-908A-2920-72BA97B72CF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F2F4F436-2885-E919-59D1-9F4B72461162}"/>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19B02536-A5B7-CFE8-D253-CC3FCA173861}"/>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99ACFEDC-62BE-1738-94DB-A9A84742343A}"/>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0C3F2215-0CD2-E69F-A2BD-8DFCDB37BB6B}"/>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524722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73963" y="858337"/>
            <a:ext cx="10504000" cy="970463"/>
          </a:xfrm>
        </p:spPr>
        <p:txBody>
          <a:bodyPr anchor="ctr">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73963" y="2081048"/>
            <a:ext cx="6157458" cy="3945032"/>
          </a:xfrm>
        </p:spPr>
        <p:txBody>
          <a:bodyPr/>
          <a:lstStyle/>
          <a:p>
            <a:endParaRPr lang="en-US"/>
          </a:p>
        </p:txBody>
      </p:sp>
      <p:sp>
        <p:nvSpPr>
          <p:cNvPr id="6" name="Content Placeholder 2">
            <a:extLst>
              <a:ext uri="{FF2B5EF4-FFF2-40B4-BE49-F238E27FC236}">
                <a16:creationId xmlns:a16="http://schemas.microsoft.com/office/drawing/2014/main" id="{408C7461-314A-7430-6CA4-63A01F73BA43}"/>
              </a:ext>
            </a:extLst>
          </p:cNvPr>
          <p:cNvSpPr>
            <a:spLocks noGrp="1"/>
          </p:cNvSpPr>
          <p:nvPr>
            <p:ph idx="1"/>
          </p:nvPr>
        </p:nvSpPr>
        <p:spPr>
          <a:xfrm>
            <a:off x="7269017" y="2081049"/>
            <a:ext cx="4108945" cy="394503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3">
            <a:extLst>
              <a:ext uri="{FF2B5EF4-FFF2-40B4-BE49-F238E27FC236}">
                <a16:creationId xmlns:a16="http://schemas.microsoft.com/office/drawing/2014/main" id="{468C7D2F-9D75-2435-3CAF-B6029DA9EDE4}"/>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4" name="Footer Placeholder 4">
            <a:extLst>
              <a:ext uri="{FF2B5EF4-FFF2-40B4-BE49-F238E27FC236}">
                <a16:creationId xmlns:a16="http://schemas.microsoft.com/office/drawing/2014/main" id="{63794DE6-442D-DCFE-9025-59816725EBC6}"/>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8FCE053A-D84D-F068-2187-0593A6D6DDB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59">
            <a:extLst>
              <a:ext uri="{FF2B5EF4-FFF2-40B4-BE49-F238E27FC236}">
                <a16:creationId xmlns:a16="http://schemas.microsoft.com/office/drawing/2014/main" id="{481F23A8-0C6F-3F32-0B98-06736333DEAF}"/>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3" name="Rectangle 9">
            <a:extLst>
              <a:ext uri="{FF2B5EF4-FFF2-40B4-BE49-F238E27FC236}">
                <a16:creationId xmlns:a16="http://schemas.microsoft.com/office/drawing/2014/main" id="{BC56C0F3-A0B5-A7A6-A072-97B2A5722637}"/>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11">
            <a:extLst>
              <a:ext uri="{FF2B5EF4-FFF2-40B4-BE49-F238E27FC236}">
                <a16:creationId xmlns:a16="http://schemas.microsoft.com/office/drawing/2014/main" id="{9D199749-F152-56FE-4504-73DF7E157A10}"/>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Freeform: Shape 59">
            <a:extLst>
              <a:ext uri="{FF2B5EF4-FFF2-40B4-BE49-F238E27FC236}">
                <a16:creationId xmlns:a16="http://schemas.microsoft.com/office/drawing/2014/main" id="{95BDD05D-8B5F-8B0A-B47B-E97C0D3866D7}"/>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10649877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52884"/>
            <a:ext cx="4672584" cy="1453896"/>
          </a:xfrm>
        </p:spPr>
        <p:txBody>
          <a:bodyPr anchor="t">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0" y="2459420"/>
            <a:ext cx="4672584" cy="3545695"/>
          </a:xfrm>
        </p:spPr>
        <p:txBody>
          <a:bodyPr/>
          <a:lstStyle/>
          <a:p>
            <a:endParaRPr lang="en-US"/>
          </a:p>
        </p:txBody>
      </p:sp>
      <p:sp>
        <p:nvSpPr>
          <p:cNvPr id="3" name="Content Placeholder 2">
            <a:extLst>
              <a:ext uri="{FF2B5EF4-FFF2-40B4-BE49-F238E27FC236}">
                <a16:creationId xmlns:a16="http://schemas.microsoft.com/office/drawing/2014/main" id="{A1E571DC-86DF-2230-52AD-9440B5CB4DB4}"/>
              </a:ext>
            </a:extLst>
          </p:cNvPr>
          <p:cNvSpPr>
            <a:spLocks noGrp="1"/>
          </p:cNvSpPr>
          <p:nvPr>
            <p:ph idx="1"/>
          </p:nvPr>
        </p:nvSpPr>
        <p:spPr>
          <a:xfrm>
            <a:off x="5698836" y="852883"/>
            <a:ext cx="5750764" cy="515223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C162FE03-22B1-3FC9-D0A1-70C4C9B6FC1C}"/>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6" name="Footer Placeholder 4">
            <a:extLst>
              <a:ext uri="{FF2B5EF4-FFF2-40B4-BE49-F238E27FC236}">
                <a16:creationId xmlns:a16="http://schemas.microsoft.com/office/drawing/2014/main" id="{DAAD1C7F-699D-B975-BBB5-3F8AAE993BC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3A90F4F4-332A-7489-099F-649FE29D8F6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6" name="Rectangle 6">
            <a:extLst>
              <a:ext uri="{FF2B5EF4-FFF2-40B4-BE49-F238E27FC236}">
                <a16:creationId xmlns:a16="http://schemas.microsoft.com/office/drawing/2014/main" id="{69458B26-18DF-0F22-F73B-FBF0117ABDF3}"/>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7" name="Rectangle 6">
            <a:extLst>
              <a:ext uri="{FF2B5EF4-FFF2-40B4-BE49-F238E27FC236}">
                <a16:creationId xmlns:a16="http://schemas.microsoft.com/office/drawing/2014/main" id="{29454459-F726-2777-3904-98ED43017AD6}"/>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8" name="Rectangle 6">
            <a:extLst>
              <a:ext uri="{FF2B5EF4-FFF2-40B4-BE49-F238E27FC236}">
                <a16:creationId xmlns:a16="http://schemas.microsoft.com/office/drawing/2014/main" id="{4AFF45CF-7D31-04CD-2EDB-8FBEADAE8F29}"/>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Freeform: Shape 59">
            <a:extLst>
              <a:ext uri="{FF2B5EF4-FFF2-40B4-BE49-F238E27FC236}">
                <a16:creationId xmlns:a16="http://schemas.microsoft.com/office/drawing/2014/main" id="{7EC0A88E-95E4-54C0-4C7B-90A8A6AD7DD1}"/>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71589062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73725"/>
            <a:ext cx="3657603" cy="1453896"/>
          </a:xfrm>
        </p:spPr>
        <p:txBody>
          <a:bodyPr anchor="t">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2490951"/>
            <a:ext cx="3657603" cy="3493323"/>
          </a:xfrm>
        </p:spPr>
        <p:txBody>
          <a:bodyPr/>
          <a:lstStyle/>
          <a:p>
            <a:endParaRPr lang="en-US"/>
          </a:p>
        </p:txBody>
      </p:sp>
      <p:sp>
        <p:nvSpPr>
          <p:cNvPr id="7" name="Content Placeholder 2">
            <a:extLst>
              <a:ext uri="{FF2B5EF4-FFF2-40B4-BE49-F238E27FC236}">
                <a16:creationId xmlns:a16="http://schemas.microsoft.com/office/drawing/2014/main" id="{81C9BBE1-F163-BFCA-3F62-3189A30FA7B6}"/>
              </a:ext>
            </a:extLst>
          </p:cNvPr>
          <p:cNvSpPr>
            <a:spLocks noGrp="1"/>
          </p:cNvSpPr>
          <p:nvPr>
            <p:ph idx="1"/>
          </p:nvPr>
        </p:nvSpPr>
        <p:spPr>
          <a:xfrm>
            <a:off x="4692073" y="852883"/>
            <a:ext cx="6757527" cy="515223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3">
            <a:extLst>
              <a:ext uri="{FF2B5EF4-FFF2-40B4-BE49-F238E27FC236}">
                <a16:creationId xmlns:a16="http://schemas.microsoft.com/office/drawing/2014/main" id="{ED1735F2-E2C8-9B6A-C3E1-C7B56CDE4126}"/>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6" name="Footer Placeholder 4">
            <a:extLst>
              <a:ext uri="{FF2B5EF4-FFF2-40B4-BE49-F238E27FC236}">
                <a16:creationId xmlns:a16="http://schemas.microsoft.com/office/drawing/2014/main" id="{C7ABF240-AB8A-B851-60A3-07C17BF9E494}"/>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27CE6569-5A00-FAA6-16A6-9CAC579A83D9}"/>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D093A1E9-14E7-F1BD-8AD3-0926AC48C3C2}"/>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 name="Rectangle 9">
            <a:extLst>
              <a:ext uri="{FF2B5EF4-FFF2-40B4-BE49-F238E27FC236}">
                <a16:creationId xmlns:a16="http://schemas.microsoft.com/office/drawing/2014/main" id="{1C082F9D-17F7-A6A3-6F59-395DBD0403BF}"/>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11">
            <a:extLst>
              <a:ext uri="{FF2B5EF4-FFF2-40B4-BE49-F238E27FC236}">
                <a16:creationId xmlns:a16="http://schemas.microsoft.com/office/drawing/2014/main" id="{40635C57-C6B6-95FF-FF70-8E4EC721DBDE}"/>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64C0BF67-AD24-8BA3-7BFE-4FC4B3109DFA}"/>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2245109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Photo 1">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149885F5-BCBD-1B93-4BD0-913F4539ECF1}"/>
              </a:ext>
            </a:extLst>
          </p:cNvPr>
          <p:cNvSpPr>
            <a:spLocks noGrp="1"/>
          </p:cNvSpPr>
          <p:nvPr>
            <p:ph type="ctrTitle" hasCustomPrompt="1"/>
          </p:nvPr>
        </p:nvSpPr>
        <p:spPr>
          <a:xfrm>
            <a:off x="451973" y="3986909"/>
            <a:ext cx="11288052" cy="1331597"/>
          </a:xfrm>
        </p:spPr>
        <p:txBody>
          <a:bodyPr anchor="b">
            <a:noAutofit/>
          </a:bodyPr>
          <a:lstStyle>
            <a:lvl1pPr algn="l">
              <a:defRPr sz="5000"/>
            </a:lvl1pPr>
          </a:lstStyle>
          <a:p>
            <a:r>
              <a:rPr lang="en-US"/>
              <a:t>Click to edit Master title style</a:t>
            </a:r>
            <a:endParaRPr lang="en-CN"/>
          </a:p>
        </p:txBody>
      </p:sp>
      <p:sp>
        <p:nvSpPr>
          <p:cNvPr id="9" name="Subtitle 2">
            <a:extLst>
              <a:ext uri="{FF2B5EF4-FFF2-40B4-BE49-F238E27FC236}">
                <a16:creationId xmlns:a16="http://schemas.microsoft.com/office/drawing/2014/main" id="{B044FD8C-6C45-EC5E-5CA3-79C3C87BF83A}"/>
              </a:ext>
            </a:extLst>
          </p:cNvPr>
          <p:cNvSpPr>
            <a:spLocks noGrp="1"/>
          </p:cNvSpPr>
          <p:nvPr>
            <p:ph type="subTitle" idx="1" hasCustomPrompt="1"/>
          </p:nvPr>
        </p:nvSpPr>
        <p:spPr>
          <a:xfrm>
            <a:off x="451973" y="5416550"/>
            <a:ext cx="11288052" cy="615950"/>
          </a:xfrm>
        </p:spPr>
        <p:txBody>
          <a:bodyPr>
            <a:noAutofit/>
          </a:bodyPr>
          <a:lstStyle>
            <a:lvl1pPr marL="0" indent="0" algn="l">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6" name="Picture Placeholder 25">
            <a:extLst>
              <a:ext uri="{FF2B5EF4-FFF2-40B4-BE49-F238E27FC236}">
                <a16:creationId xmlns:a16="http://schemas.microsoft.com/office/drawing/2014/main" id="{035CA494-5B62-D1F6-0DF6-40D867589380}"/>
              </a:ext>
            </a:extLst>
          </p:cNvPr>
          <p:cNvSpPr>
            <a:spLocks noGrp="1"/>
          </p:cNvSpPr>
          <p:nvPr>
            <p:ph type="pic" sz="quarter" idx="20"/>
          </p:nvPr>
        </p:nvSpPr>
        <p:spPr>
          <a:xfrm>
            <a:off x="4699621" y="964"/>
            <a:ext cx="5578791" cy="3888401"/>
          </a:xfrm>
          <a:noFill/>
        </p:spPr>
        <p:txBody>
          <a:bodyPr/>
          <a:lstStyle/>
          <a:p>
            <a:endParaRPr lang="zh-CN" altLang="en-US"/>
          </a:p>
        </p:txBody>
      </p:sp>
      <p:sp>
        <p:nvSpPr>
          <p:cNvPr id="5" name="Content Placeholder 8">
            <a:extLst>
              <a:ext uri="{FF2B5EF4-FFF2-40B4-BE49-F238E27FC236}">
                <a16:creationId xmlns:a16="http://schemas.microsoft.com/office/drawing/2014/main" id="{E6436228-797E-53A8-A7F9-52AD1B8E0F3F}"/>
              </a:ext>
              <a:ext uri="{C183D7F6-B498-43B3-948B-1728B52AA6E4}">
                <adec:decorative xmlns:adec="http://schemas.microsoft.com/office/drawing/2017/decorative" val="0"/>
              </a:ext>
            </a:extLst>
          </p:cNvPr>
          <p:cNvSpPr>
            <a:spLocks noGrp="1"/>
          </p:cNvSpPr>
          <p:nvPr>
            <p:ph sz="quarter" idx="17" hasCustomPrompt="1"/>
          </p:nvPr>
        </p:nvSpPr>
        <p:spPr>
          <a:xfrm>
            <a:off x="451973" y="6087722"/>
            <a:ext cx="1801825" cy="266701"/>
          </a:xfrm>
        </p:spPr>
        <p:txBody>
          <a:bodyPr lIns="0" tIns="0" rIns="0" bIns="0" anchor="b">
            <a:noAutofit/>
          </a:bodyPr>
          <a:lstStyle>
            <a:lvl1pPr marL="0" indent="0" algn="l">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4" name="Date Placeholder 3">
            <a:extLst>
              <a:ext uri="{FF2B5EF4-FFF2-40B4-BE49-F238E27FC236}">
                <a16:creationId xmlns:a16="http://schemas.microsoft.com/office/drawing/2014/main" id="{A3B84172-860D-1647-047C-C3738A9C3F46}"/>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4/21/2025</a:t>
            </a:fld>
            <a:endParaRPr lang="en-US"/>
          </a:p>
        </p:txBody>
      </p:sp>
      <p:sp>
        <p:nvSpPr>
          <p:cNvPr id="3" name="Footer Placeholder 4">
            <a:extLst>
              <a:ext uri="{FF2B5EF4-FFF2-40B4-BE49-F238E27FC236}">
                <a16:creationId xmlns:a16="http://schemas.microsoft.com/office/drawing/2014/main" id="{1F49D81A-40A1-67EF-AB98-6D6B4700160B}"/>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7D469B88-8070-4714-51D1-F43A0AFE3995}"/>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17" name="Rectangle 16">
            <a:extLst>
              <a:ext uri="{FF2B5EF4-FFF2-40B4-BE49-F238E27FC236}">
                <a16:creationId xmlns:a16="http://schemas.microsoft.com/office/drawing/2014/main" id="{2DA13429-7FDC-7187-2143-8A9EEDD8A627}"/>
              </a:ext>
              <a:ext uri="{C183D7F6-B498-43B3-948B-1728B52AA6E4}">
                <adec:decorative xmlns:adec="http://schemas.microsoft.com/office/drawing/2017/decorative" val="1"/>
              </a:ext>
            </a:extLst>
          </p:cNvPr>
          <p:cNvSpPr/>
          <p:nvPr userDrawn="1"/>
        </p:nvSpPr>
        <p:spPr>
          <a:xfrm rot="5400000" flipH="1">
            <a:off x="193548" y="-195013"/>
            <a:ext cx="1957956" cy="234798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9">
            <a:extLst>
              <a:ext uri="{FF2B5EF4-FFF2-40B4-BE49-F238E27FC236}">
                <a16:creationId xmlns:a16="http://schemas.microsoft.com/office/drawing/2014/main" id="{F34876CF-E930-1022-BFB1-831273576E54}"/>
              </a:ext>
              <a:ext uri="{C183D7F6-B498-43B3-948B-1728B52AA6E4}">
                <adec:decorative xmlns:adec="http://schemas.microsoft.com/office/drawing/2017/decorative" val="1"/>
              </a:ext>
            </a:extLst>
          </p:cNvPr>
          <p:cNvSpPr/>
          <p:nvPr userDrawn="1"/>
        </p:nvSpPr>
        <p:spPr>
          <a:xfrm>
            <a:off x="-7597" y="3"/>
            <a:ext cx="2351132" cy="117001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GB"/>
          </a:p>
        </p:txBody>
      </p:sp>
      <p:sp>
        <p:nvSpPr>
          <p:cNvPr id="14" name="Rectangle 13">
            <a:extLst>
              <a:ext uri="{FF2B5EF4-FFF2-40B4-BE49-F238E27FC236}">
                <a16:creationId xmlns:a16="http://schemas.microsoft.com/office/drawing/2014/main" id="{CF763CC7-EA2E-97AB-5E20-B44890F7E685}"/>
              </a:ext>
              <a:ext uri="{C183D7F6-B498-43B3-948B-1728B52AA6E4}">
                <adec:decorative xmlns:adec="http://schemas.microsoft.com/office/drawing/2017/decorative" val="1"/>
              </a:ext>
            </a:extLst>
          </p:cNvPr>
          <p:cNvSpPr/>
          <p:nvPr userDrawn="1"/>
        </p:nvSpPr>
        <p:spPr>
          <a:xfrm rot="5400000" flipH="1">
            <a:off x="203865" y="1754093"/>
            <a:ext cx="1940257" cy="234798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Rectangle 15">
            <a:extLst>
              <a:ext uri="{FF2B5EF4-FFF2-40B4-BE49-F238E27FC236}">
                <a16:creationId xmlns:a16="http://schemas.microsoft.com/office/drawing/2014/main" id="{00CA88D6-0F39-DB96-BA62-7586959D18DB}"/>
              </a:ext>
              <a:ext uri="{C183D7F6-B498-43B3-948B-1728B52AA6E4}">
                <adec:decorative xmlns:adec="http://schemas.microsoft.com/office/drawing/2017/decorative" val="1"/>
              </a:ext>
            </a:extLst>
          </p:cNvPr>
          <p:cNvSpPr/>
          <p:nvPr userDrawn="1"/>
        </p:nvSpPr>
        <p:spPr>
          <a:xfrm rot="5400000" flipH="1">
            <a:off x="2544101" y="-198088"/>
            <a:ext cx="1954953" cy="235112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Rectangle 21">
            <a:extLst>
              <a:ext uri="{FF2B5EF4-FFF2-40B4-BE49-F238E27FC236}">
                <a16:creationId xmlns:a16="http://schemas.microsoft.com/office/drawing/2014/main" id="{2B13202E-A252-90D1-ED83-5D7FB9C4FA61}"/>
              </a:ext>
              <a:ext uri="{C183D7F6-B498-43B3-948B-1728B52AA6E4}">
                <adec:decorative xmlns:adec="http://schemas.microsoft.com/office/drawing/2017/decorative" val="1"/>
              </a:ext>
            </a:extLst>
          </p:cNvPr>
          <p:cNvSpPr/>
          <p:nvPr userDrawn="1"/>
        </p:nvSpPr>
        <p:spPr>
          <a:xfrm rot="5400000" flipV="1">
            <a:off x="2551501" y="1746727"/>
            <a:ext cx="1940259" cy="2351021"/>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Freeform: Shape 32">
            <a:extLst>
              <a:ext uri="{FF2B5EF4-FFF2-40B4-BE49-F238E27FC236}">
                <a16:creationId xmlns:a16="http://schemas.microsoft.com/office/drawing/2014/main" id="{DD2B2E8D-ECD5-FF51-A5CA-5FB0750DAAC6}"/>
              </a:ext>
              <a:ext uri="{C183D7F6-B498-43B3-948B-1728B52AA6E4}">
                <adec:decorative xmlns:adec="http://schemas.microsoft.com/office/drawing/2017/decorative" val="1"/>
              </a:ext>
            </a:extLst>
          </p:cNvPr>
          <p:cNvSpPr/>
          <p:nvPr userDrawn="1"/>
        </p:nvSpPr>
        <p:spPr>
          <a:xfrm rot="5400000" flipV="1">
            <a:off x="2554974" y="1743143"/>
            <a:ext cx="1933202" cy="2351131"/>
          </a:xfrm>
          <a:custGeom>
            <a:avLst/>
            <a:gdLst>
              <a:gd name="connsiteX0" fmla="*/ 0 w 2115288"/>
              <a:gd name="connsiteY0" fmla="*/ 2092083 h 2092083"/>
              <a:gd name="connsiteX1" fmla="*/ 0 w 2115288"/>
              <a:gd name="connsiteY1" fmla="*/ 0 h 2092083"/>
              <a:gd name="connsiteX2" fmla="*/ 2115288 w 2115288"/>
              <a:gd name="connsiteY2" fmla="*/ 0 h 2092083"/>
            </a:gdLst>
            <a:ahLst/>
            <a:cxnLst>
              <a:cxn ang="0">
                <a:pos x="connsiteX0" y="connsiteY0"/>
              </a:cxn>
              <a:cxn ang="0">
                <a:pos x="connsiteX1" y="connsiteY1"/>
              </a:cxn>
              <a:cxn ang="0">
                <a:pos x="connsiteX2" y="connsiteY2"/>
              </a:cxn>
            </a:cxnLst>
            <a:rect l="l" t="t" r="r" b="b"/>
            <a:pathLst>
              <a:path w="2115288" h="2092083">
                <a:moveTo>
                  <a:pt x="0" y="2092083"/>
                </a:moveTo>
                <a:lnTo>
                  <a:pt x="0" y="0"/>
                </a:lnTo>
                <a:lnTo>
                  <a:pt x="2115288"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solidFill>
                <a:schemeClr val="lt1"/>
              </a:solidFill>
            </a:endParaRPr>
          </a:p>
        </p:txBody>
      </p:sp>
      <p:sp>
        <p:nvSpPr>
          <p:cNvPr id="25" name="Rectangle 15">
            <a:extLst>
              <a:ext uri="{FF2B5EF4-FFF2-40B4-BE49-F238E27FC236}">
                <a16:creationId xmlns:a16="http://schemas.microsoft.com/office/drawing/2014/main" id="{BE33DCB4-EBE4-F9F4-40E1-A1109F436F26}"/>
              </a:ext>
              <a:ext uri="{C183D7F6-B498-43B3-948B-1728B52AA6E4}">
                <adec:decorative xmlns:adec="http://schemas.microsoft.com/office/drawing/2017/decorative" val="1"/>
              </a:ext>
            </a:extLst>
          </p:cNvPr>
          <p:cNvSpPr/>
          <p:nvPr userDrawn="1"/>
        </p:nvSpPr>
        <p:spPr>
          <a:xfrm rot="5400000" flipH="1">
            <a:off x="10253534" y="22400"/>
            <a:ext cx="1960861" cy="1916064"/>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Rectangle 17">
            <a:extLst>
              <a:ext uri="{FF2B5EF4-FFF2-40B4-BE49-F238E27FC236}">
                <a16:creationId xmlns:a16="http://schemas.microsoft.com/office/drawing/2014/main" id="{8C9D37B0-DB36-8B46-3EE5-848EE070FA13}"/>
              </a:ext>
              <a:ext uri="{C183D7F6-B498-43B3-948B-1728B52AA6E4}">
                <adec:decorative xmlns:adec="http://schemas.microsoft.com/office/drawing/2017/decorative" val="1"/>
              </a:ext>
            </a:extLst>
          </p:cNvPr>
          <p:cNvSpPr/>
          <p:nvPr userDrawn="1"/>
        </p:nvSpPr>
        <p:spPr>
          <a:xfrm rot="5400000" flipH="1">
            <a:off x="10265341" y="1968544"/>
            <a:ext cx="1937248" cy="1916069"/>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Freeform: Shape 33">
            <a:extLst>
              <a:ext uri="{FF2B5EF4-FFF2-40B4-BE49-F238E27FC236}">
                <a16:creationId xmlns:a16="http://schemas.microsoft.com/office/drawing/2014/main" id="{C49AE85A-7CA3-CA3E-CAC1-2D64B46897D6}"/>
              </a:ext>
              <a:ext uri="{C183D7F6-B498-43B3-948B-1728B52AA6E4}">
                <adec:decorative xmlns:adec="http://schemas.microsoft.com/office/drawing/2017/decorative" val="1"/>
              </a:ext>
            </a:extLst>
          </p:cNvPr>
          <p:cNvSpPr/>
          <p:nvPr userDrawn="1"/>
        </p:nvSpPr>
        <p:spPr>
          <a:xfrm rot="16200000" flipH="1" flipV="1">
            <a:off x="10263835" y="1970054"/>
            <a:ext cx="1940259" cy="1916066"/>
          </a:xfrm>
          <a:custGeom>
            <a:avLst/>
            <a:gdLst>
              <a:gd name="connsiteX0" fmla="*/ 0 w 2115288"/>
              <a:gd name="connsiteY0" fmla="*/ 2092083 h 2092083"/>
              <a:gd name="connsiteX1" fmla="*/ 0 w 2115288"/>
              <a:gd name="connsiteY1" fmla="*/ 0 h 2092083"/>
              <a:gd name="connsiteX2" fmla="*/ 2115288 w 2115288"/>
              <a:gd name="connsiteY2" fmla="*/ 0 h 2092083"/>
            </a:gdLst>
            <a:ahLst/>
            <a:cxnLst>
              <a:cxn ang="0">
                <a:pos x="connsiteX0" y="connsiteY0"/>
              </a:cxn>
              <a:cxn ang="0">
                <a:pos x="connsiteX1" y="connsiteY1"/>
              </a:cxn>
              <a:cxn ang="0">
                <a:pos x="connsiteX2" y="connsiteY2"/>
              </a:cxn>
            </a:cxnLst>
            <a:rect l="l" t="t" r="r" b="b"/>
            <a:pathLst>
              <a:path w="2115288" h="2092083">
                <a:moveTo>
                  <a:pt x="0" y="2092083"/>
                </a:moveTo>
                <a:lnTo>
                  <a:pt x="0" y="0"/>
                </a:lnTo>
                <a:lnTo>
                  <a:pt x="2115288"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Tree>
    <p:extLst>
      <p:ext uri="{BB962C8B-B14F-4D97-AF65-F5344CB8AC3E}">
        <p14:creationId xmlns:p14="http://schemas.microsoft.com/office/powerpoint/2010/main" val="4521030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831918"/>
            <a:ext cx="10521992" cy="4069265"/>
          </a:xfrm>
        </p:spPr>
        <p:txBody>
          <a:bodyPr anchor="b">
            <a:noAutofit/>
          </a:bodyPr>
          <a:lstStyle>
            <a:lvl1pPr algn="l">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843999" y="5076496"/>
            <a:ext cx="7559021" cy="949583"/>
          </a:xfrm>
        </p:spPr>
        <p:txBody>
          <a:bodyPr anchor="t">
            <a:noAutofit/>
          </a:bodyPr>
          <a:lstStyle>
            <a:lvl1pPr marL="0" indent="0" algn="l">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6DD0B43-8816-7247-6389-43D5551017BC}"/>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8" name="Footer Placeholder 4">
            <a:extLst>
              <a:ext uri="{FF2B5EF4-FFF2-40B4-BE49-F238E27FC236}">
                <a16:creationId xmlns:a16="http://schemas.microsoft.com/office/drawing/2014/main" id="{C27E193F-93CE-A072-84E6-1413DA174CE8}"/>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148423F9-4799-A3D7-1F4C-F18DF70A032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1" name="Freeform: Shape 16">
            <a:extLst>
              <a:ext uri="{FF2B5EF4-FFF2-40B4-BE49-F238E27FC236}">
                <a16:creationId xmlns:a16="http://schemas.microsoft.com/office/drawing/2014/main" id="{88041669-6793-077D-9837-4A969A824BC8}"/>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Freeform: Shape 17">
            <a:extLst>
              <a:ext uri="{FF2B5EF4-FFF2-40B4-BE49-F238E27FC236}">
                <a16:creationId xmlns:a16="http://schemas.microsoft.com/office/drawing/2014/main" id="{AC3F6980-A0AE-0D20-BB5F-49A002200420}"/>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9">
            <a:extLst>
              <a:ext uri="{FF2B5EF4-FFF2-40B4-BE49-F238E27FC236}">
                <a16:creationId xmlns:a16="http://schemas.microsoft.com/office/drawing/2014/main" id="{02937DA2-B26D-43F5-EA04-BE9925EF44CC}"/>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8">
            <a:extLst>
              <a:ext uri="{FF2B5EF4-FFF2-40B4-BE49-F238E27FC236}">
                <a16:creationId xmlns:a16="http://schemas.microsoft.com/office/drawing/2014/main" id="{EBDA1D10-E930-CB39-86A5-FA42DB4228E7}"/>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94254327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61992" y="831918"/>
            <a:ext cx="10486008" cy="3977825"/>
          </a:xfrm>
        </p:spPr>
        <p:txBody>
          <a:bodyPr anchor="b">
            <a:noAutofit/>
          </a:bodyPr>
          <a:lstStyle>
            <a:lvl1pPr algn="ctr">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2377440" y="4997668"/>
            <a:ext cx="7525512" cy="1028411"/>
          </a:xfrm>
        </p:spPr>
        <p:txBody>
          <a:bodyPr anchor="t">
            <a:noAutofit/>
          </a:bodyPr>
          <a:lstStyle>
            <a:lvl1pPr marL="0" indent="0" algn="ctr">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Date Placeholder 3">
            <a:extLst>
              <a:ext uri="{FF2B5EF4-FFF2-40B4-BE49-F238E27FC236}">
                <a16:creationId xmlns:a16="http://schemas.microsoft.com/office/drawing/2014/main" id="{9FE8812C-E055-50E4-0169-A1950E62A97B}"/>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5" name="Footer Placeholder 4">
            <a:extLst>
              <a:ext uri="{FF2B5EF4-FFF2-40B4-BE49-F238E27FC236}">
                <a16:creationId xmlns:a16="http://schemas.microsoft.com/office/drawing/2014/main" id="{11C6A94C-87F9-4135-8D16-E44AFA1FB693}"/>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3DE2A589-D2DC-84F9-7195-EA18408EDF63}"/>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1" name="Rectangle 6">
            <a:extLst>
              <a:ext uri="{FF2B5EF4-FFF2-40B4-BE49-F238E27FC236}">
                <a16:creationId xmlns:a16="http://schemas.microsoft.com/office/drawing/2014/main" id="{93E8DDA7-6F09-A45D-D2CD-D785473EF07D}"/>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2" name="Freeform: Shape 59">
            <a:extLst>
              <a:ext uri="{FF2B5EF4-FFF2-40B4-BE49-F238E27FC236}">
                <a16:creationId xmlns:a16="http://schemas.microsoft.com/office/drawing/2014/main" id="{67B1242D-E100-7A0B-1A2F-727DD9934095}"/>
              </a:ext>
              <a:ext uri="{C183D7F6-B498-43B3-948B-1728B52AA6E4}">
                <adec:decorative xmlns:adec="http://schemas.microsoft.com/office/drawing/2017/decorative" val="1"/>
              </a:ext>
            </a:extLst>
          </p:cNvPr>
          <p:cNvSpPr/>
          <p:nvPr userDrawn="1"/>
        </p:nvSpPr>
        <p:spPr>
          <a:xfrm rot="5400000" flipV="1">
            <a:off x="218569" y="-219375"/>
            <a:ext cx="312166" cy="7493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3" name="Rectangle 6">
            <a:extLst>
              <a:ext uri="{FF2B5EF4-FFF2-40B4-BE49-F238E27FC236}">
                <a16:creationId xmlns:a16="http://schemas.microsoft.com/office/drawing/2014/main" id="{D3D4B49A-33A3-4552-3BC7-AFEDF4F5650C}"/>
              </a:ext>
              <a:ext uri="{C183D7F6-B498-43B3-948B-1728B52AA6E4}">
                <adec:decorative xmlns:adec="http://schemas.microsoft.com/office/drawing/2017/decorative" val="1"/>
              </a:ext>
            </a:extLst>
          </p:cNvPr>
          <p:cNvSpPr/>
          <p:nvPr userDrawn="1"/>
        </p:nvSpPr>
        <p:spPr>
          <a:xfrm rot="5400000">
            <a:off x="8416414" y="-1971971"/>
            <a:ext cx="312165"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4" name="Rectangle 6">
            <a:extLst>
              <a:ext uri="{FF2B5EF4-FFF2-40B4-BE49-F238E27FC236}">
                <a16:creationId xmlns:a16="http://schemas.microsoft.com/office/drawing/2014/main" id="{539B139C-807D-C305-EDA8-691E0DFB62D2}"/>
              </a:ext>
              <a:ext uri="{C183D7F6-B498-43B3-948B-1728B52AA6E4}">
                <adec:decorative xmlns:adec="http://schemas.microsoft.com/office/drawing/2017/decorative" val="1"/>
              </a:ext>
            </a:extLst>
          </p:cNvPr>
          <p:cNvSpPr/>
          <p:nvPr userDrawn="1"/>
        </p:nvSpPr>
        <p:spPr>
          <a:xfrm rot="5400000">
            <a:off x="11290193" y="-590448"/>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226987820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ig Number 3">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1F4F8927-891C-4D7A-C2D3-6EB5EF6712FF}"/>
              </a:ext>
            </a:extLst>
          </p:cNvPr>
          <p:cNvSpPr>
            <a:spLocks noGrp="1"/>
          </p:cNvSpPr>
          <p:nvPr>
            <p:ph type="ctrTitle" hasCustomPrompt="1"/>
          </p:nvPr>
        </p:nvSpPr>
        <p:spPr>
          <a:xfrm>
            <a:off x="861992" y="831918"/>
            <a:ext cx="10486008" cy="3977825"/>
          </a:xfrm>
        </p:spPr>
        <p:txBody>
          <a:bodyPr anchor="b">
            <a:noAutofit/>
          </a:bodyPr>
          <a:lstStyle>
            <a:lvl1pPr algn="ctr">
              <a:defRPr sz="23200">
                <a:solidFill>
                  <a:schemeClr val="tx1"/>
                </a:solidFill>
              </a:defRPr>
            </a:lvl1pPr>
          </a:lstStyle>
          <a:p>
            <a:r>
              <a:rPr lang="en-US"/>
              <a:t>##%</a:t>
            </a:r>
          </a:p>
        </p:txBody>
      </p:sp>
      <p:sp>
        <p:nvSpPr>
          <p:cNvPr id="10" name="Subtitle 2">
            <a:extLst>
              <a:ext uri="{FF2B5EF4-FFF2-40B4-BE49-F238E27FC236}">
                <a16:creationId xmlns:a16="http://schemas.microsoft.com/office/drawing/2014/main" id="{0489314B-CDC1-7F7E-C4DD-AAC0E5222B03}"/>
              </a:ext>
            </a:extLst>
          </p:cNvPr>
          <p:cNvSpPr>
            <a:spLocks noGrp="1"/>
          </p:cNvSpPr>
          <p:nvPr>
            <p:ph type="subTitle" idx="1" hasCustomPrompt="1"/>
          </p:nvPr>
        </p:nvSpPr>
        <p:spPr>
          <a:xfrm>
            <a:off x="2377440" y="4997668"/>
            <a:ext cx="7525512" cy="1028411"/>
          </a:xfrm>
        </p:spPr>
        <p:txBody>
          <a:bodyPr anchor="t">
            <a:no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2" name="Date Placeholder 3">
            <a:extLst>
              <a:ext uri="{FF2B5EF4-FFF2-40B4-BE49-F238E27FC236}">
                <a16:creationId xmlns:a16="http://schemas.microsoft.com/office/drawing/2014/main" id="{5BFDC082-8545-4E14-11AF-FFBD6384E6D7}"/>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5" name="Footer Placeholder 4">
            <a:extLst>
              <a:ext uri="{FF2B5EF4-FFF2-40B4-BE49-F238E27FC236}">
                <a16:creationId xmlns:a16="http://schemas.microsoft.com/office/drawing/2014/main" id="{156FEC98-351C-9217-F32A-E626491DA11B}"/>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29528185-249C-C3DD-E678-AFBB8FFF5E8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 name="Freeform: Shape 59">
            <a:extLst>
              <a:ext uri="{FF2B5EF4-FFF2-40B4-BE49-F238E27FC236}">
                <a16:creationId xmlns:a16="http://schemas.microsoft.com/office/drawing/2014/main" id="{699D7479-A95C-B9AB-8F14-BDAE9D99713C}"/>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 name="Rectangle 9">
            <a:extLst>
              <a:ext uri="{FF2B5EF4-FFF2-40B4-BE49-F238E27FC236}">
                <a16:creationId xmlns:a16="http://schemas.microsoft.com/office/drawing/2014/main" id="{36AD101D-8188-88D0-9B81-9437DD5E366D}"/>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11">
            <a:extLst>
              <a:ext uri="{FF2B5EF4-FFF2-40B4-BE49-F238E27FC236}">
                <a16:creationId xmlns:a16="http://schemas.microsoft.com/office/drawing/2014/main" id="{1148622B-2A3E-B519-D517-B1227723B315}"/>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reeform: Shape 59">
            <a:extLst>
              <a:ext uri="{FF2B5EF4-FFF2-40B4-BE49-F238E27FC236}">
                <a16:creationId xmlns:a16="http://schemas.microsoft.com/office/drawing/2014/main" id="{0B9E09DF-714D-90DF-B3AD-44EABE33E366}"/>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6573276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80D95FF-5457-4897-C849-71357B0BD495}"/>
              </a:ext>
            </a:extLst>
          </p:cNvPr>
          <p:cNvSpPr>
            <a:spLocks noGrp="1"/>
          </p:cNvSpPr>
          <p:nvPr>
            <p:ph type="title" hasCustomPrompt="1"/>
          </p:nvPr>
        </p:nvSpPr>
        <p:spPr>
          <a:xfrm>
            <a:off x="612648" y="-1274064"/>
            <a:ext cx="10652760" cy="1133856"/>
          </a:xfrm>
        </p:spPr>
        <p:txBody>
          <a:bodyPr>
            <a:noAutofit/>
          </a:bodyPr>
          <a:lstStyle/>
          <a:p>
            <a:r>
              <a:rPr lang="en-US"/>
              <a:t>Click to edit Master title style</a:t>
            </a:r>
          </a:p>
        </p:txBody>
      </p:sp>
      <p:sp>
        <p:nvSpPr>
          <p:cNvPr id="8" name="Content Placeholder 6">
            <a:extLst>
              <a:ext uri="{FF2B5EF4-FFF2-40B4-BE49-F238E27FC236}">
                <a16:creationId xmlns:a16="http://schemas.microsoft.com/office/drawing/2014/main" id="{7FA8F0C3-BC6D-6591-CB4A-11D861FBC72E}"/>
              </a:ext>
            </a:extLst>
          </p:cNvPr>
          <p:cNvSpPr>
            <a:spLocks noGrp="1"/>
          </p:cNvSpPr>
          <p:nvPr>
            <p:ph sz="quarter" idx="13" hasCustomPrompt="1"/>
          </p:nvPr>
        </p:nvSpPr>
        <p:spPr>
          <a:xfrm>
            <a:off x="612648" y="651932"/>
            <a:ext cx="8266176" cy="5584275"/>
          </a:xfrm>
        </p:spPr>
        <p:txBody>
          <a:bodyPr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2B90E5DD-D445-87A5-7673-8A1F88BDDD32}"/>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4" name="Footer Placeholder 4">
            <a:extLst>
              <a:ext uri="{FF2B5EF4-FFF2-40B4-BE49-F238E27FC236}">
                <a16:creationId xmlns:a16="http://schemas.microsoft.com/office/drawing/2014/main" id="{83BBD032-D2AB-904A-8441-9141AC45A2AB}"/>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3BB3875C-AB86-8E9A-4F93-9CCBB06B8E4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Rectangle 6">
            <a:extLst>
              <a:ext uri="{FF2B5EF4-FFF2-40B4-BE49-F238E27FC236}">
                <a16:creationId xmlns:a16="http://schemas.microsoft.com/office/drawing/2014/main" id="{FB298429-8DA5-BFFD-51EB-A90E073B0C0D}"/>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Graphic 21">
            <a:extLst>
              <a:ext uri="{FF2B5EF4-FFF2-40B4-BE49-F238E27FC236}">
                <a16:creationId xmlns:a16="http://schemas.microsoft.com/office/drawing/2014/main" id="{3C3643E2-FB9D-A282-05D4-4ADCA28D3727}"/>
              </a:ext>
              <a:ext uri="{C183D7F6-B498-43B3-948B-1728B52AA6E4}">
                <adec:decorative xmlns:adec="http://schemas.microsoft.com/office/drawing/2017/decorative" val="1"/>
              </a:ext>
            </a:extLst>
          </p:cNvPr>
          <p:cNvSpPr/>
          <p:nvPr userDrawn="1"/>
        </p:nvSpPr>
        <p:spPr>
          <a:xfrm flipH="1" flipV="1">
            <a:off x="11603197" y="3590"/>
            <a:ext cx="592750" cy="2076568"/>
          </a:xfrm>
          <a:custGeom>
            <a:avLst/>
            <a:gdLst>
              <a:gd name="connsiteX0" fmla="*/ 2286 w 1660874"/>
              <a:gd name="connsiteY0" fmla="*/ 1660874 h 1660874"/>
              <a:gd name="connsiteX1" fmla="*/ 0 w 1660874"/>
              <a:gd name="connsiteY1" fmla="*/ 0 h 1660874"/>
              <a:gd name="connsiteX2" fmla="*/ 1660874 w 1660874"/>
              <a:gd name="connsiteY2" fmla="*/ 2286 h 1660874"/>
              <a:gd name="connsiteX3" fmla="*/ 1660874 w 1660874"/>
              <a:gd name="connsiteY3" fmla="*/ 10954 h 1660874"/>
              <a:gd name="connsiteX4" fmla="*/ 17812 w 1660874"/>
              <a:gd name="connsiteY4" fmla="*/ 1660874 h 1660874"/>
              <a:gd name="connsiteX5" fmla="*/ 2286 w 1660874"/>
              <a:gd name="connsiteY5" fmla="*/ 1660874 h 1660874"/>
              <a:gd name="connsiteX6" fmla="*/ 2286 w 1660874"/>
              <a:gd name="connsiteY6" fmla="*/ 1660874 h 166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0874" h="1660874">
                <a:moveTo>
                  <a:pt x="2286" y="1660874"/>
                </a:moveTo>
                <a:lnTo>
                  <a:pt x="0" y="0"/>
                </a:lnTo>
                <a:lnTo>
                  <a:pt x="1660874" y="2286"/>
                </a:lnTo>
                <a:lnTo>
                  <a:pt x="1660874" y="10954"/>
                </a:lnTo>
                <a:lnTo>
                  <a:pt x="17812" y="1660874"/>
                </a:lnTo>
                <a:lnTo>
                  <a:pt x="2286" y="1660874"/>
                </a:lnTo>
                <a:lnTo>
                  <a:pt x="2286" y="1660874"/>
                </a:lnTo>
                <a:close/>
              </a:path>
            </a:pathLst>
          </a:custGeom>
          <a:solidFill>
            <a:schemeClr val="accent3"/>
          </a:solidFill>
          <a:ln w="9525" cap="flat">
            <a:noFill/>
            <a:prstDash val="solid"/>
            <a:miter/>
          </a:ln>
        </p:spPr>
        <p:txBody>
          <a:bodyPr rtlCol="0" anchor="ctr"/>
          <a:lstStyle/>
          <a:p>
            <a:endParaRPr lang="zh-CN" altLang="en-US"/>
          </a:p>
        </p:txBody>
      </p:sp>
      <p:sp>
        <p:nvSpPr>
          <p:cNvPr id="12" name="Rectangle 9">
            <a:extLst>
              <a:ext uri="{FF2B5EF4-FFF2-40B4-BE49-F238E27FC236}">
                <a16:creationId xmlns:a16="http://schemas.microsoft.com/office/drawing/2014/main" id="{71D24C1E-2499-ECF1-B8DF-E0B4343EA4B0}"/>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8">
            <a:extLst>
              <a:ext uri="{FF2B5EF4-FFF2-40B4-BE49-F238E27FC236}">
                <a16:creationId xmlns:a16="http://schemas.microsoft.com/office/drawing/2014/main" id="{2B0AE408-95C0-A98F-93FE-469A71B6484C}"/>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5590120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tatement 2">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FA7C22B-A89C-426A-2C61-A4248B0DBC79}"/>
              </a:ext>
            </a:extLst>
          </p:cNvPr>
          <p:cNvSpPr>
            <a:spLocks noGrp="1"/>
          </p:cNvSpPr>
          <p:nvPr>
            <p:ph type="title" hasCustomPrompt="1"/>
          </p:nvPr>
        </p:nvSpPr>
        <p:spPr>
          <a:xfrm>
            <a:off x="612648" y="-1372961"/>
            <a:ext cx="10652760" cy="1133856"/>
          </a:xfrm>
        </p:spPr>
        <p:txBody>
          <a:bodyPr>
            <a:noAutofit/>
          </a:bodyPr>
          <a:lstStyle/>
          <a:p>
            <a:r>
              <a:rPr lang="en-US"/>
              <a:t>Click to edit Master title style</a:t>
            </a:r>
          </a:p>
        </p:txBody>
      </p:sp>
      <p:sp>
        <p:nvSpPr>
          <p:cNvPr id="14" name="Content Placeholder 6">
            <a:extLst>
              <a:ext uri="{FF2B5EF4-FFF2-40B4-BE49-F238E27FC236}">
                <a16:creationId xmlns:a16="http://schemas.microsoft.com/office/drawing/2014/main" id="{72744D9B-8B76-550A-34DF-7C3E89C14E58}"/>
              </a:ext>
            </a:extLst>
          </p:cNvPr>
          <p:cNvSpPr>
            <a:spLocks noGrp="1"/>
          </p:cNvSpPr>
          <p:nvPr>
            <p:ph sz="quarter" idx="13" hasCustomPrompt="1"/>
          </p:nvPr>
        </p:nvSpPr>
        <p:spPr>
          <a:xfrm>
            <a:off x="612648" y="1968500"/>
            <a:ext cx="8266176" cy="4267708"/>
          </a:xfrm>
        </p:spPr>
        <p:txBody>
          <a:bodyPr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E3EFFE-734C-E450-E89C-CA99223B8639}"/>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3" name="Footer Placeholder 4">
            <a:extLst>
              <a:ext uri="{FF2B5EF4-FFF2-40B4-BE49-F238E27FC236}">
                <a16:creationId xmlns:a16="http://schemas.microsoft.com/office/drawing/2014/main" id="{CB40393E-DBD1-6BA9-3978-D776FE47876B}"/>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5A968107-B15C-8E6D-FE8F-5B9CF718BB10}"/>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5" name="Rectangle 6">
            <a:extLst>
              <a:ext uri="{FF2B5EF4-FFF2-40B4-BE49-F238E27FC236}">
                <a16:creationId xmlns:a16="http://schemas.microsoft.com/office/drawing/2014/main" id="{0CC74BB1-A215-A0A5-E737-8BCC4B63BA6D}"/>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Graphic 21">
            <a:extLst>
              <a:ext uri="{FF2B5EF4-FFF2-40B4-BE49-F238E27FC236}">
                <a16:creationId xmlns:a16="http://schemas.microsoft.com/office/drawing/2014/main" id="{EBEFF781-B473-6F4A-B48E-4BDDBDA22A80}"/>
              </a:ext>
              <a:ext uri="{C183D7F6-B498-43B3-948B-1728B52AA6E4}">
                <adec:decorative xmlns:adec="http://schemas.microsoft.com/office/drawing/2017/decorative" val="1"/>
              </a:ext>
            </a:extLst>
          </p:cNvPr>
          <p:cNvSpPr/>
          <p:nvPr userDrawn="1"/>
        </p:nvSpPr>
        <p:spPr>
          <a:xfrm flipH="1" flipV="1">
            <a:off x="11603197" y="3590"/>
            <a:ext cx="592750" cy="2076568"/>
          </a:xfrm>
          <a:custGeom>
            <a:avLst/>
            <a:gdLst>
              <a:gd name="connsiteX0" fmla="*/ 2286 w 1660874"/>
              <a:gd name="connsiteY0" fmla="*/ 1660874 h 1660874"/>
              <a:gd name="connsiteX1" fmla="*/ 0 w 1660874"/>
              <a:gd name="connsiteY1" fmla="*/ 0 h 1660874"/>
              <a:gd name="connsiteX2" fmla="*/ 1660874 w 1660874"/>
              <a:gd name="connsiteY2" fmla="*/ 2286 h 1660874"/>
              <a:gd name="connsiteX3" fmla="*/ 1660874 w 1660874"/>
              <a:gd name="connsiteY3" fmla="*/ 10954 h 1660874"/>
              <a:gd name="connsiteX4" fmla="*/ 17812 w 1660874"/>
              <a:gd name="connsiteY4" fmla="*/ 1660874 h 1660874"/>
              <a:gd name="connsiteX5" fmla="*/ 2286 w 1660874"/>
              <a:gd name="connsiteY5" fmla="*/ 1660874 h 1660874"/>
              <a:gd name="connsiteX6" fmla="*/ 2286 w 1660874"/>
              <a:gd name="connsiteY6" fmla="*/ 1660874 h 166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0874" h="1660874">
                <a:moveTo>
                  <a:pt x="2286" y="1660874"/>
                </a:moveTo>
                <a:lnTo>
                  <a:pt x="0" y="0"/>
                </a:lnTo>
                <a:lnTo>
                  <a:pt x="1660874" y="2286"/>
                </a:lnTo>
                <a:lnTo>
                  <a:pt x="1660874" y="10954"/>
                </a:lnTo>
                <a:lnTo>
                  <a:pt x="17812" y="1660874"/>
                </a:lnTo>
                <a:lnTo>
                  <a:pt x="2286" y="1660874"/>
                </a:lnTo>
                <a:lnTo>
                  <a:pt x="2286" y="1660874"/>
                </a:lnTo>
                <a:close/>
              </a:path>
            </a:pathLst>
          </a:custGeom>
          <a:solidFill>
            <a:schemeClr val="accent3"/>
          </a:solidFill>
          <a:ln w="9525" cap="flat">
            <a:noFill/>
            <a:prstDash val="solid"/>
            <a:miter/>
          </a:ln>
        </p:spPr>
        <p:txBody>
          <a:bodyPr rtlCol="0" anchor="ctr"/>
          <a:lstStyle/>
          <a:p>
            <a:endParaRPr lang="zh-CN" altLang="en-US"/>
          </a:p>
        </p:txBody>
      </p:sp>
      <p:sp>
        <p:nvSpPr>
          <p:cNvPr id="10" name="Rectangle 9">
            <a:extLst>
              <a:ext uri="{FF2B5EF4-FFF2-40B4-BE49-F238E27FC236}">
                <a16:creationId xmlns:a16="http://schemas.microsoft.com/office/drawing/2014/main" id="{2F9949D4-4863-4EB4-07B7-1DE490BE57BA}"/>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8">
            <a:extLst>
              <a:ext uri="{FF2B5EF4-FFF2-40B4-BE49-F238E27FC236}">
                <a16:creationId xmlns:a16="http://schemas.microsoft.com/office/drawing/2014/main" id="{C66188E6-7A98-AC66-FEEF-2258A532A859}"/>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6726619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93AB473-5AA2-F8C2-52FE-444C26F55270}"/>
              </a:ext>
            </a:extLst>
          </p:cNvPr>
          <p:cNvSpPr>
            <a:spLocks noGrp="1"/>
          </p:cNvSpPr>
          <p:nvPr>
            <p:ph type="title" hasCustomPrompt="1"/>
          </p:nvPr>
        </p:nvSpPr>
        <p:spPr>
          <a:xfrm>
            <a:off x="612648" y="-1274064"/>
            <a:ext cx="10652760" cy="1133856"/>
          </a:xfrm>
        </p:spPr>
        <p:txBody>
          <a:bodyPr>
            <a:noAutofit/>
          </a:bodyPr>
          <a:lstStyle/>
          <a:p>
            <a:r>
              <a:rPr lang="en-US"/>
              <a:t>Click to edit Master title style</a:t>
            </a:r>
          </a:p>
        </p:txBody>
      </p:sp>
      <p:sp>
        <p:nvSpPr>
          <p:cNvPr id="11" name="Content Placeholder 6">
            <a:extLst>
              <a:ext uri="{FF2B5EF4-FFF2-40B4-BE49-F238E27FC236}">
                <a16:creationId xmlns:a16="http://schemas.microsoft.com/office/drawing/2014/main" id="{BB5C6304-7175-022B-6047-B7061B9529B8}"/>
              </a:ext>
            </a:extLst>
          </p:cNvPr>
          <p:cNvSpPr>
            <a:spLocks noGrp="1"/>
          </p:cNvSpPr>
          <p:nvPr>
            <p:ph sz="quarter" idx="13" hasCustomPrompt="1"/>
          </p:nvPr>
        </p:nvSpPr>
        <p:spPr>
          <a:xfrm>
            <a:off x="612648" y="651932"/>
            <a:ext cx="8266176" cy="5584275"/>
          </a:xfrm>
        </p:spPr>
        <p:txBody>
          <a:bodyPr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701E0B-6390-6AEC-5C53-5D538E158E51}"/>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3" name="Footer Placeholder 4">
            <a:extLst>
              <a:ext uri="{FF2B5EF4-FFF2-40B4-BE49-F238E27FC236}">
                <a16:creationId xmlns:a16="http://schemas.microsoft.com/office/drawing/2014/main" id="{BD45BA7E-BB20-C646-2450-F8562ED92675}"/>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1B1D2082-DF85-D231-9624-6372331F331C}"/>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5" name="Rectangle 6">
            <a:extLst>
              <a:ext uri="{FF2B5EF4-FFF2-40B4-BE49-F238E27FC236}">
                <a16:creationId xmlns:a16="http://schemas.microsoft.com/office/drawing/2014/main" id="{0D3E5FC2-5685-46E9-2717-E0629E608C8E}"/>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Graphic 21">
            <a:extLst>
              <a:ext uri="{FF2B5EF4-FFF2-40B4-BE49-F238E27FC236}">
                <a16:creationId xmlns:a16="http://schemas.microsoft.com/office/drawing/2014/main" id="{C526560E-0081-7213-2B8C-2BEC157A2174}"/>
              </a:ext>
              <a:ext uri="{C183D7F6-B498-43B3-948B-1728B52AA6E4}">
                <adec:decorative xmlns:adec="http://schemas.microsoft.com/office/drawing/2017/decorative" val="1"/>
              </a:ext>
            </a:extLst>
          </p:cNvPr>
          <p:cNvSpPr/>
          <p:nvPr userDrawn="1"/>
        </p:nvSpPr>
        <p:spPr>
          <a:xfrm flipH="1" flipV="1">
            <a:off x="11603197" y="3590"/>
            <a:ext cx="592750" cy="2076568"/>
          </a:xfrm>
          <a:custGeom>
            <a:avLst/>
            <a:gdLst>
              <a:gd name="connsiteX0" fmla="*/ 2286 w 1660874"/>
              <a:gd name="connsiteY0" fmla="*/ 1660874 h 1660874"/>
              <a:gd name="connsiteX1" fmla="*/ 0 w 1660874"/>
              <a:gd name="connsiteY1" fmla="*/ 0 h 1660874"/>
              <a:gd name="connsiteX2" fmla="*/ 1660874 w 1660874"/>
              <a:gd name="connsiteY2" fmla="*/ 2286 h 1660874"/>
              <a:gd name="connsiteX3" fmla="*/ 1660874 w 1660874"/>
              <a:gd name="connsiteY3" fmla="*/ 10954 h 1660874"/>
              <a:gd name="connsiteX4" fmla="*/ 17812 w 1660874"/>
              <a:gd name="connsiteY4" fmla="*/ 1660874 h 1660874"/>
              <a:gd name="connsiteX5" fmla="*/ 2286 w 1660874"/>
              <a:gd name="connsiteY5" fmla="*/ 1660874 h 1660874"/>
              <a:gd name="connsiteX6" fmla="*/ 2286 w 1660874"/>
              <a:gd name="connsiteY6" fmla="*/ 1660874 h 166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0874" h="1660874">
                <a:moveTo>
                  <a:pt x="2286" y="1660874"/>
                </a:moveTo>
                <a:lnTo>
                  <a:pt x="0" y="0"/>
                </a:lnTo>
                <a:lnTo>
                  <a:pt x="1660874" y="2286"/>
                </a:lnTo>
                <a:lnTo>
                  <a:pt x="1660874" y="10954"/>
                </a:lnTo>
                <a:lnTo>
                  <a:pt x="17812" y="1660874"/>
                </a:lnTo>
                <a:lnTo>
                  <a:pt x="2286" y="1660874"/>
                </a:lnTo>
                <a:lnTo>
                  <a:pt x="2286" y="1660874"/>
                </a:lnTo>
                <a:close/>
              </a:path>
            </a:pathLst>
          </a:custGeom>
          <a:solidFill>
            <a:schemeClr val="accent3"/>
          </a:solidFill>
          <a:ln w="9525" cap="flat">
            <a:noFill/>
            <a:prstDash val="solid"/>
            <a:miter/>
          </a:ln>
        </p:spPr>
        <p:txBody>
          <a:bodyPr rtlCol="0" anchor="ctr"/>
          <a:lstStyle/>
          <a:p>
            <a:endParaRPr lang="zh-CN" altLang="en-US"/>
          </a:p>
        </p:txBody>
      </p:sp>
      <p:sp>
        <p:nvSpPr>
          <p:cNvPr id="10" name="Rectangle 9">
            <a:extLst>
              <a:ext uri="{FF2B5EF4-FFF2-40B4-BE49-F238E27FC236}">
                <a16:creationId xmlns:a16="http://schemas.microsoft.com/office/drawing/2014/main" id="{739A8E9E-14B4-DCD2-5039-79CFB344221D}"/>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8">
            <a:extLst>
              <a:ext uri="{FF2B5EF4-FFF2-40B4-BE49-F238E27FC236}">
                <a16:creationId xmlns:a16="http://schemas.microsoft.com/office/drawing/2014/main" id="{DBFDC890-4416-3434-05AF-08ECA9FC953E}"/>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076814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anchor="ctr">
            <a:noAutofit/>
          </a:bodyPr>
          <a:lstStyle>
            <a:lvl1pPr algn="l">
              <a:lnSpc>
                <a:spcPct val="100000"/>
              </a:lnSpc>
              <a:defRPr sz="40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428752"/>
            <a:ext cx="9198864" cy="466344"/>
          </a:xfrm>
        </p:spPr>
        <p:txBody>
          <a:bodyPr anchor="ctr">
            <a:no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6" name="Date Placeholder 3">
            <a:extLst>
              <a:ext uri="{FF2B5EF4-FFF2-40B4-BE49-F238E27FC236}">
                <a16:creationId xmlns:a16="http://schemas.microsoft.com/office/drawing/2014/main" id="{950D50B0-843C-5B14-48D1-87F8D200100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5" name="Footer Placeholder 4">
            <a:extLst>
              <a:ext uri="{FF2B5EF4-FFF2-40B4-BE49-F238E27FC236}">
                <a16:creationId xmlns:a16="http://schemas.microsoft.com/office/drawing/2014/main" id="{3816ADB1-ED49-7629-9149-E16F9F0A2F4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849AE49E-D511-6279-081B-4E86B48E587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8" name="Rectangle 6">
            <a:extLst>
              <a:ext uri="{FF2B5EF4-FFF2-40B4-BE49-F238E27FC236}">
                <a16:creationId xmlns:a16="http://schemas.microsoft.com/office/drawing/2014/main" id="{AD384D22-7069-5A9F-31CA-EEDEA8AAF2A8}"/>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Rectangle 6">
            <a:extLst>
              <a:ext uri="{FF2B5EF4-FFF2-40B4-BE49-F238E27FC236}">
                <a16:creationId xmlns:a16="http://schemas.microsoft.com/office/drawing/2014/main" id="{6AE04790-7C0A-5078-4BBB-C4DBA563368B}"/>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Rectangle 6">
            <a:extLst>
              <a:ext uri="{FF2B5EF4-FFF2-40B4-BE49-F238E27FC236}">
                <a16:creationId xmlns:a16="http://schemas.microsoft.com/office/drawing/2014/main" id="{5111550E-DD6C-68D9-796D-CC69B24BB80B}"/>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1" name="Freeform: Shape 59">
            <a:extLst>
              <a:ext uri="{FF2B5EF4-FFF2-40B4-BE49-F238E27FC236}">
                <a16:creationId xmlns:a16="http://schemas.microsoft.com/office/drawing/2014/main" id="{29EB5C97-94A5-1E7B-8EEE-F0194617F238}"/>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37893542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Quote 2">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E66BBE-3119-84C9-214F-FCCB3DF5A6F1}"/>
              </a:ext>
              <a:ext uri="{C183D7F6-B498-43B3-948B-1728B52AA6E4}">
                <adec:decorative xmlns:adec="http://schemas.microsoft.com/office/drawing/2017/decorative" val="1"/>
              </a:ext>
            </a:extLst>
          </p:cNvPr>
          <p:cNvSpPr/>
          <p:nvPr userDrawn="1"/>
        </p:nvSpPr>
        <p:spPr>
          <a:xfrm>
            <a:off x="0" y="1"/>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Autofit/>
          </a:bodyPr>
          <a:lstStyle>
            <a:lvl1pPr algn="l">
              <a:lnSpc>
                <a:spcPct val="100000"/>
              </a:lnSpc>
              <a:defRPr sz="40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49240"/>
            <a:ext cx="9198864" cy="466344"/>
          </a:xfrm>
        </p:spPr>
        <p:txBody>
          <a:bodyPr anchor="ctr">
            <a:no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12" name="Date Placeholder 3">
            <a:extLst>
              <a:ext uri="{FF2B5EF4-FFF2-40B4-BE49-F238E27FC236}">
                <a16:creationId xmlns:a16="http://schemas.microsoft.com/office/drawing/2014/main" id="{10EAFB48-77A7-BA54-C30E-13615B2CFC34}"/>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5" name="Footer Placeholder 4">
            <a:extLst>
              <a:ext uri="{FF2B5EF4-FFF2-40B4-BE49-F238E27FC236}">
                <a16:creationId xmlns:a16="http://schemas.microsoft.com/office/drawing/2014/main" id="{A82CA297-04CE-E894-0801-F7FA853E164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1802B948-797F-2EDF-6B6F-80E26357F7B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8" name="Freeform: Shape 59">
            <a:extLst>
              <a:ext uri="{FF2B5EF4-FFF2-40B4-BE49-F238E27FC236}">
                <a16:creationId xmlns:a16="http://schemas.microsoft.com/office/drawing/2014/main" id="{37AA86A7-00D3-E74F-78A0-15D0D5E6779C}"/>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9" name="Rectangle 9">
            <a:extLst>
              <a:ext uri="{FF2B5EF4-FFF2-40B4-BE49-F238E27FC236}">
                <a16:creationId xmlns:a16="http://schemas.microsoft.com/office/drawing/2014/main" id="{E6BF3A7D-5E07-57E7-65BD-0684EBF6BC67}"/>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11">
            <a:extLst>
              <a:ext uri="{FF2B5EF4-FFF2-40B4-BE49-F238E27FC236}">
                <a16:creationId xmlns:a16="http://schemas.microsoft.com/office/drawing/2014/main" id="{8DC52BC5-949D-F72A-1862-B4C2DF8ADF14}"/>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reeform: Shape 59">
            <a:extLst>
              <a:ext uri="{FF2B5EF4-FFF2-40B4-BE49-F238E27FC236}">
                <a16:creationId xmlns:a16="http://schemas.microsoft.com/office/drawing/2014/main" id="{64EF6841-D3F8-5018-9386-312A1A88CA45}"/>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205822228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9DEA9FFE-FE2C-A2CF-6A54-6A11FD0459B4}"/>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Shape 59">
            <a:extLst>
              <a:ext uri="{FF2B5EF4-FFF2-40B4-BE49-F238E27FC236}">
                <a16:creationId xmlns:a16="http://schemas.microsoft.com/office/drawing/2014/main" id="{7F3191B1-5F85-BFE9-41AB-CC31EB42A1C9}"/>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1234440"/>
            <a:ext cx="8961120" cy="3169920"/>
          </a:xfrm>
        </p:spPr>
        <p:txBody>
          <a:bodyPr anchor="ctr">
            <a:noAutofit/>
          </a:bodyPr>
          <a:lstStyle>
            <a:lvl1pPr algn="l">
              <a:lnSpc>
                <a:spcPct val="100000"/>
              </a:lnSpc>
              <a:defRPr sz="44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841793" y="5540026"/>
            <a:ext cx="8961120" cy="466344"/>
          </a:xfrm>
        </p:spPr>
        <p:txBody>
          <a:bodyPr anchor="ctr">
            <a:no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6" name="Date Placeholder 3">
            <a:extLst>
              <a:ext uri="{FF2B5EF4-FFF2-40B4-BE49-F238E27FC236}">
                <a16:creationId xmlns:a16="http://schemas.microsoft.com/office/drawing/2014/main" id="{751857FF-9996-86DA-9589-6D9F2E718383}"/>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5" name="Footer Placeholder 4">
            <a:extLst>
              <a:ext uri="{FF2B5EF4-FFF2-40B4-BE49-F238E27FC236}">
                <a16:creationId xmlns:a16="http://schemas.microsoft.com/office/drawing/2014/main" id="{7706B0CE-1E90-D91B-206A-1AAEF0D8BA6F}"/>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5A564268-0963-3A71-EC86-705E6E65454A}"/>
              </a:ext>
            </a:extLst>
          </p:cNvPr>
          <p:cNvSpPr>
            <a:spLocks noGrp="1"/>
          </p:cNvSpPr>
          <p:nvPr>
            <p:ph type="sldNum" sz="quarter" idx="12"/>
          </p:nvPr>
        </p:nvSpPr>
        <p:spPr>
          <a:xfrm>
            <a:off x="8274049" y="6400800"/>
            <a:ext cx="3241675" cy="266700"/>
          </a:xfrm>
        </p:spPr>
        <p:txBody>
          <a:bodyPr/>
          <a:lstStyle>
            <a:lvl1pPr algn="r">
              <a:defRPr>
                <a:solidFill>
                  <a:schemeClr val="bg1"/>
                </a:solidFill>
              </a:defRPr>
            </a:lvl1pPr>
          </a:lstStyle>
          <a:p>
            <a:fld id="{CC057153-B650-4DEB-B370-79DDCFDCE934}" type="slidenum">
              <a:rPr lang="en-US" smtClean="0"/>
              <a:pPr/>
              <a:t>‹#›</a:t>
            </a:fld>
            <a:endParaRPr lang="en-US"/>
          </a:p>
        </p:txBody>
      </p:sp>
      <p:sp>
        <p:nvSpPr>
          <p:cNvPr id="7" name="Rectangle 6">
            <a:extLst>
              <a:ext uri="{FF2B5EF4-FFF2-40B4-BE49-F238E27FC236}">
                <a16:creationId xmlns:a16="http://schemas.microsoft.com/office/drawing/2014/main" id="{9B0AFCBF-0E31-230A-60F4-103AA780AE38}"/>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8" name="Freeform: Shape 59">
            <a:extLst>
              <a:ext uri="{FF2B5EF4-FFF2-40B4-BE49-F238E27FC236}">
                <a16:creationId xmlns:a16="http://schemas.microsoft.com/office/drawing/2014/main" id="{15B40AB6-F47D-71EB-5487-2535D533CE7D}"/>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Rectangle 6">
            <a:extLst>
              <a:ext uri="{FF2B5EF4-FFF2-40B4-BE49-F238E27FC236}">
                <a16:creationId xmlns:a16="http://schemas.microsoft.com/office/drawing/2014/main" id="{20880F52-3352-D5BD-BC6D-2567B22B1D89}"/>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0" name="Freeform: Shape 9">
            <a:extLst>
              <a:ext uri="{FF2B5EF4-FFF2-40B4-BE49-F238E27FC236}">
                <a16:creationId xmlns:a16="http://schemas.microsoft.com/office/drawing/2014/main" id="{6693C49F-06BF-DE6C-456D-E415925B37CE}"/>
              </a:ext>
              <a:ext uri="{C183D7F6-B498-43B3-948B-1728B52AA6E4}">
                <adec:decorative xmlns:adec="http://schemas.microsoft.com/office/drawing/2017/decorative" val="1"/>
              </a:ext>
            </a:extLst>
          </p:cNvPr>
          <p:cNvSpPr/>
          <p:nvPr userDrawn="1"/>
        </p:nvSpPr>
        <p:spPr>
          <a:xfrm flipV="1">
            <a:off x="10693958"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388862990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38200" y="831919"/>
            <a:ext cx="10515600" cy="1132258"/>
          </a:xfrm>
        </p:spPr>
        <p:txBody>
          <a:bodyPr>
            <a:noAutofit/>
          </a:bodyPr>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hasCustomPrompt="1"/>
          </p:nvPr>
        </p:nvSpPr>
        <p:spPr>
          <a:xfrm>
            <a:off x="838200" y="2147455"/>
            <a:ext cx="5181600" cy="3878625"/>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hasCustomPrompt="1"/>
          </p:nvPr>
        </p:nvSpPr>
        <p:spPr>
          <a:xfrm>
            <a:off x="6172200" y="2147455"/>
            <a:ext cx="5181600" cy="3878625"/>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Date Placeholder 3">
            <a:extLst>
              <a:ext uri="{FF2B5EF4-FFF2-40B4-BE49-F238E27FC236}">
                <a16:creationId xmlns:a16="http://schemas.microsoft.com/office/drawing/2014/main" id="{3951C9BE-1BC0-DA0E-97D3-AEEBAEC8912E}"/>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23" name="Footer Placeholder 4">
            <a:extLst>
              <a:ext uri="{FF2B5EF4-FFF2-40B4-BE49-F238E27FC236}">
                <a16:creationId xmlns:a16="http://schemas.microsoft.com/office/drawing/2014/main" id="{2A408A81-CDF6-5FC4-EB66-DF74E6CD6568}"/>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2" name="Slide Number Placeholder 5">
            <a:extLst>
              <a:ext uri="{FF2B5EF4-FFF2-40B4-BE49-F238E27FC236}">
                <a16:creationId xmlns:a16="http://schemas.microsoft.com/office/drawing/2014/main" id="{84B2F785-3677-7806-7A3C-AB27487BBBA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1" name="Rectangle 6">
            <a:extLst>
              <a:ext uri="{FF2B5EF4-FFF2-40B4-BE49-F238E27FC236}">
                <a16:creationId xmlns:a16="http://schemas.microsoft.com/office/drawing/2014/main" id="{0792B4B1-A255-634B-7113-0BE8BAE88A9D}"/>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2" name="Rectangle 6">
            <a:extLst>
              <a:ext uri="{FF2B5EF4-FFF2-40B4-BE49-F238E27FC236}">
                <a16:creationId xmlns:a16="http://schemas.microsoft.com/office/drawing/2014/main" id="{3E17EB6F-9BB3-4A94-402E-FAD02B2C5926}"/>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3" name="Rectangle 6">
            <a:extLst>
              <a:ext uri="{FF2B5EF4-FFF2-40B4-BE49-F238E27FC236}">
                <a16:creationId xmlns:a16="http://schemas.microsoft.com/office/drawing/2014/main" id="{B5C09CFD-5DB4-D507-3AC9-437BB1B64D34}"/>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4" name="Freeform: Shape 59">
            <a:extLst>
              <a:ext uri="{FF2B5EF4-FFF2-40B4-BE49-F238E27FC236}">
                <a16:creationId xmlns:a16="http://schemas.microsoft.com/office/drawing/2014/main" id="{3D77659E-88C7-E969-8E1D-2B9E7B0953B6}"/>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854796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Photo 2">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F45E22-547F-B6E1-5F51-CFECC13B28B9}"/>
              </a:ext>
              <a:ext uri="{C183D7F6-B498-43B3-948B-1728B52AA6E4}">
                <adec:decorative xmlns:adec="http://schemas.microsoft.com/office/drawing/2017/decorative" val="1"/>
              </a:ext>
            </a:extLst>
          </p:cNvPr>
          <p:cNvSpPr/>
          <p:nvPr userDrawn="1"/>
        </p:nvSpPr>
        <p:spPr>
          <a:xfrm flipH="1">
            <a:off x="-7621" y="6245509"/>
            <a:ext cx="5134119" cy="61249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zh-CN" altLang="en-US"/>
          </a:p>
        </p:txBody>
      </p:sp>
      <p:sp>
        <p:nvSpPr>
          <p:cNvPr id="14" name="Title 1">
            <a:extLst>
              <a:ext uri="{FF2B5EF4-FFF2-40B4-BE49-F238E27FC236}">
                <a16:creationId xmlns:a16="http://schemas.microsoft.com/office/drawing/2014/main" id="{AD43FFF1-DDFA-80AA-76D1-22BD8FF1A071}"/>
              </a:ext>
            </a:extLst>
          </p:cNvPr>
          <p:cNvSpPr>
            <a:spLocks noGrp="1"/>
          </p:cNvSpPr>
          <p:nvPr>
            <p:ph type="ctrTitle" hasCustomPrompt="1"/>
          </p:nvPr>
        </p:nvSpPr>
        <p:spPr>
          <a:xfrm>
            <a:off x="5432261" y="482261"/>
            <a:ext cx="5828395" cy="3987800"/>
          </a:xfrm>
        </p:spPr>
        <p:txBody>
          <a:bodyPr lIns="0" tIns="0" rIns="0" bIns="0" anchor="b">
            <a:noAutofit/>
          </a:bodyPr>
          <a:lstStyle>
            <a:lvl1pPr algn="r">
              <a:defRPr sz="5400"/>
            </a:lvl1pPr>
          </a:lstStyle>
          <a:p>
            <a:r>
              <a:rPr lang="en-US"/>
              <a:t>Click to edit Master title style</a:t>
            </a:r>
            <a:endParaRPr lang="en-CN"/>
          </a:p>
        </p:txBody>
      </p:sp>
      <p:sp>
        <p:nvSpPr>
          <p:cNvPr id="16" name="Subtitle 2">
            <a:extLst>
              <a:ext uri="{FF2B5EF4-FFF2-40B4-BE49-F238E27FC236}">
                <a16:creationId xmlns:a16="http://schemas.microsoft.com/office/drawing/2014/main" id="{A507D3A1-9DD8-7489-4AF4-BA29A6CDB4CD}"/>
              </a:ext>
            </a:extLst>
          </p:cNvPr>
          <p:cNvSpPr>
            <a:spLocks noGrp="1"/>
          </p:cNvSpPr>
          <p:nvPr>
            <p:ph type="subTitle" idx="1" hasCustomPrompt="1"/>
          </p:nvPr>
        </p:nvSpPr>
        <p:spPr>
          <a:xfrm>
            <a:off x="5432260" y="4625351"/>
            <a:ext cx="5828396" cy="891675"/>
          </a:xfrm>
        </p:spPr>
        <p:txBody>
          <a:bodyPr>
            <a:noAutofit/>
          </a:bodyPr>
          <a:lstStyle>
            <a:lvl1pPr marL="0" indent="0" algn="r">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6" name="Picture Placeholder 25">
            <a:extLst>
              <a:ext uri="{FF2B5EF4-FFF2-40B4-BE49-F238E27FC236}">
                <a16:creationId xmlns:a16="http://schemas.microsoft.com/office/drawing/2014/main" id="{035CA494-5B62-D1F6-0DF6-40D867589380}"/>
              </a:ext>
            </a:extLst>
          </p:cNvPr>
          <p:cNvSpPr>
            <a:spLocks noGrp="1"/>
          </p:cNvSpPr>
          <p:nvPr>
            <p:ph type="pic" sz="quarter" idx="20"/>
          </p:nvPr>
        </p:nvSpPr>
        <p:spPr>
          <a:xfrm>
            <a:off x="1364491" y="1339850"/>
            <a:ext cx="3762007" cy="4905375"/>
          </a:xfrm>
          <a:noFill/>
        </p:spPr>
        <p:txBody>
          <a:bodyPr/>
          <a:lstStyle/>
          <a:p>
            <a:endParaRPr lang="zh-CN" altLang="en-US"/>
          </a:p>
        </p:txBody>
      </p:sp>
      <p:sp>
        <p:nvSpPr>
          <p:cNvPr id="2" name="Content Placeholder 8">
            <a:extLst>
              <a:ext uri="{FF2B5EF4-FFF2-40B4-BE49-F238E27FC236}">
                <a16:creationId xmlns:a16="http://schemas.microsoft.com/office/drawing/2014/main" id="{00F3AF08-58B8-1240-DC7F-D213996B2AE8}"/>
              </a:ext>
              <a:ext uri="{C183D7F6-B498-43B3-948B-1728B52AA6E4}">
                <adec:decorative xmlns:adec="http://schemas.microsoft.com/office/drawing/2017/decorative" val="0"/>
              </a:ext>
            </a:extLst>
          </p:cNvPr>
          <p:cNvSpPr>
            <a:spLocks noGrp="1"/>
          </p:cNvSpPr>
          <p:nvPr>
            <p:ph sz="quarter" idx="17" hasCustomPrompt="1"/>
          </p:nvPr>
        </p:nvSpPr>
        <p:spPr>
          <a:xfrm>
            <a:off x="9671050" y="5982369"/>
            <a:ext cx="1589606" cy="266701"/>
          </a:xfrm>
        </p:spPr>
        <p:txBody>
          <a:bodyPr lIns="0" tIns="0" rIns="0" bIns="0" anchor="b">
            <a:noAutofit/>
          </a:bodyPr>
          <a:lstStyle>
            <a:lvl1pPr marL="0" indent="0" algn="r">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15" name="Date Placeholder 3">
            <a:extLst>
              <a:ext uri="{FF2B5EF4-FFF2-40B4-BE49-F238E27FC236}">
                <a16:creationId xmlns:a16="http://schemas.microsoft.com/office/drawing/2014/main" id="{CAC3F6DD-F963-7D20-7D44-A9471028FBDD}"/>
              </a:ext>
            </a:extLst>
          </p:cNvPr>
          <p:cNvSpPr>
            <a:spLocks noGrp="1"/>
          </p:cNvSpPr>
          <p:nvPr>
            <p:ph type="dt" sz="half" idx="10"/>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4/21/2025</a:t>
            </a:fld>
            <a:endParaRPr lang="en-US"/>
          </a:p>
        </p:txBody>
      </p:sp>
      <p:sp>
        <p:nvSpPr>
          <p:cNvPr id="13" name="Footer Placeholder 4">
            <a:extLst>
              <a:ext uri="{FF2B5EF4-FFF2-40B4-BE49-F238E27FC236}">
                <a16:creationId xmlns:a16="http://schemas.microsoft.com/office/drawing/2014/main" id="{9D3E5DEB-74C0-2DEA-0038-2F0044213E79}"/>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12" name="Slide Number Placeholder 5">
            <a:extLst>
              <a:ext uri="{FF2B5EF4-FFF2-40B4-BE49-F238E27FC236}">
                <a16:creationId xmlns:a16="http://schemas.microsoft.com/office/drawing/2014/main" id="{8EFCC32E-F87E-343D-5B5C-6507310CA9C5}"/>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8" name="Rectangle 6">
            <a:extLst>
              <a:ext uri="{FF2B5EF4-FFF2-40B4-BE49-F238E27FC236}">
                <a16:creationId xmlns:a16="http://schemas.microsoft.com/office/drawing/2014/main" id="{30E8E679-660F-5B58-91D7-9E0CDF0AB691}"/>
              </a:ext>
              <a:ext uri="{C183D7F6-B498-43B3-948B-1728B52AA6E4}">
                <adec:decorative xmlns:adec="http://schemas.microsoft.com/office/drawing/2017/decorative" val="1"/>
              </a:ext>
            </a:extLst>
          </p:cNvPr>
          <p:cNvSpPr/>
          <p:nvPr userDrawn="1"/>
        </p:nvSpPr>
        <p:spPr>
          <a:xfrm rot="10800000">
            <a:off x="1" y="-3"/>
            <a:ext cx="1360674" cy="22320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5" name="Freeform: Shape 59">
            <a:extLst>
              <a:ext uri="{FF2B5EF4-FFF2-40B4-BE49-F238E27FC236}">
                <a16:creationId xmlns:a16="http://schemas.microsoft.com/office/drawing/2014/main" id="{8587E180-57E3-C8FA-E365-AB365B7F4601}"/>
              </a:ext>
              <a:ext uri="{C183D7F6-B498-43B3-948B-1728B52AA6E4}">
                <adec:decorative xmlns:adec="http://schemas.microsoft.com/office/drawing/2017/decorative" val="1"/>
              </a:ext>
            </a:extLst>
          </p:cNvPr>
          <p:cNvSpPr/>
          <p:nvPr userDrawn="1"/>
        </p:nvSpPr>
        <p:spPr>
          <a:xfrm flipH="1" flipV="1">
            <a:off x="7937" y="-5"/>
            <a:ext cx="1352738" cy="2232015"/>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6" name="Rectangle 6">
            <a:extLst>
              <a:ext uri="{FF2B5EF4-FFF2-40B4-BE49-F238E27FC236}">
                <a16:creationId xmlns:a16="http://schemas.microsoft.com/office/drawing/2014/main" id="{9C2F644D-1D4F-6486-A506-5B5A7BE49847}"/>
              </a:ext>
              <a:ext uri="{C183D7F6-B498-43B3-948B-1728B52AA6E4}">
                <adec:decorative xmlns:adec="http://schemas.microsoft.com/office/drawing/2017/decorative" val="1"/>
              </a:ext>
            </a:extLst>
          </p:cNvPr>
          <p:cNvSpPr/>
          <p:nvPr userDrawn="1"/>
        </p:nvSpPr>
        <p:spPr>
          <a:xfrm rot="10800000">
            <a:off x="0" y="2232018"/>
            <a:ext cx="1360677" cy="1916648"/>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28" name="Freeform: Shape 9">
            <a:extLst>
              <a:ext uri="{FF2B5EF4-FFF2-40B4-BE49-F238E27FC236}">
                <a16:creationId xmlns:a16="http://schemas.microsoft.com/office/drawing/2014/main" id="{155A9F5C-6C2B-B9A0-9DF2-D4B82FBE66C1}"/>
              </a:ext>
              <a:ext uri="{C183D7F6-B498-43B3-948B-1728B52AA6E4}">
                <adec:decorative xmlns:adec="http://schemas.microsoft.com/office/drawing/2017/decorative" val="1"/>
              </a:ext>
            </a:extLst>
          </p:cNvPr>
          <p:cNvSpPr/>
          <p:nvPr userDrawn="1"/>
        </p:nvSpPr>
        <p:spPr>
          <a:xfrm flipV="1">
            <a:off x="0" y="3471537"/>
            <a:ext cx="1360678" cy="677127"/>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21" name="Rectangle 8">
            <a:extLst>
              <a:ext uri="{FF2B5EF4-FFF2-40B4-BE49-F238E27FC236}">
                <a16:creationId xmlns:a16="http://schemas.microsoft.com/office/drawing/2014/main" id="{6B928C87-B3CE-A38B-38D7-B0948D3E440C}"/>
              </a:ext>
              <a:ext uri="{C183D7F6-B498-43B3-948B-1728B52AA6E4}">
                <adec:decorative xmlns:adec="http://schemas.microsoft.com/office/drawing/2017/decorative" val="1"/>
              </a:ext>
            </a:extLst>
          </p:cNvPr>
          <p:cNvSpPr/>
          <p:nvPr userDrawn="1"/>
        </p:nvSpPr>
        <p:spPr>
          <a:xfrm rot="10800000" flipV="1">
            <a:off x="-2" y="4148664"/>
            <a:ext cx="1360677" cy="209684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Freeform: Shape 59">
            <a:extLst>
              <a:ext uri="{FF2B5EF4-FFF2-40B4-BE49-F238E27FC236}">
                <a16:creationId xmlns:a16="http://schemas.microsoft.com/office/drawing/2014/main" id="{1F867251-402A-C2DE-7D05-B8E48B7E7C9B}"/>
              </a:ext>
              <a:ext uri="{C183D7F6-B498-43B3-948B-1728B52AA6E4}">
                <adec:decorative xmlns:adec="http://schemas.microsoft.com/office/drawing/2017/decorative" val="1"/>
              </a:ext>
            </a:extLst>
          </p:cNvPr>
          <p:cNvSpPr/>
          <p:nvPr userDrawn="1"/>
        </p:nvSpPr>
        <p:spPr>
          <a:xfrm flipH="1" flipV="1">
            <a:off x="0" y="4148663"/>
            <a:ext cx="1360678" cy="209684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0" name="Rectangle 8">
            <a:extLst>
              <a:ext uri="{FF2B5EF4-FFF2-40B4-BE49-F238E27FC236}">
                <a16:creationId xmlns:a16="http://schemas.microsoft.com/office/drawing/2014/main" id="{1B4E1136-DFDD-32BF-5846-514278A0F779}"/>
              </a:ext>
              <a:ext uri="{C183D7F6-B498-43B3-948B-1728B52AA6E4}">
                <adec:decorative xmlns:adec="http://schemas.microsoft.com/office/drawing/2017/decorative" val="1"/>
              </a:ext>
            </a:extLst>
          </p:cNvPr>
          <p:cNvSpPr/>
          <p:nvPr userDrawn="1"/>
        </p:nvSpPr>
        <p:spPr>
          <a:xfrm rot="16200000" flipH="1">
            <a:off x="10734332"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9">
            <a:extLst>
              <a:ext uri="{FF2B5EF4-FFF2-40B4-BE49-F238E27FC236}">
                <a16:creationId xmlns:a16="http://schemas.microsoft.com/office/drawing/2014/main" id="{4973B099-8DFA-53FB-1105-A26CC36014D5}"/>
              </a:ext>
              <a:ext uri="{C183D7F6-B498-43B3-948B-1728B52AA6E4}">
                <adec:decorative xmlns:adec="http://schemas.microsoft.com/office/drawing/2017/decorative" val="1"/>
              </a:ext>
            </a:extLst>
          </p:cNvPr>
          <p:cNvSpPr/>
          <p:nvPr userDrawn="1"/>
        </p:nvSpPr>
        <p:spPr>
          <a:xfrm rot="16200000" flipH="1">
            <a:off x="11814480" y="-103514"/>
            <a:ext cx="274322"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139071888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hasCustomPrompt="1"/>
          </p:nvPr>
        </p:nvSpPr>
        <p:spPr>
          <a:xfrm>
            <a:off x="886374" y="838988"/>
            <a:ext cx="10461626" cy="1143292"/>
          </a:xfrm>
        </p:spPr>
        <p:txBody>
          <a:bodyPr>
            <a:noAutofit/>
          </a:body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hasCustomPrompt="1"/>
          </p:nvPr>
        </p:nvSpPr>
        <p:spPr>
          <a:xfrm>
            <a:off x="844000" y="2142935"/>
            <a:ext cx="5157787" cy="559834"/>
          </a:xfrm>
        </p:spPr>
        <p:txBody>
          <a:bodyPr anchor="b">
            <a:no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hasCustomPrompt="1"/>
          </p:nvPr>
        </p:nvSpPr>
        <p:spPr>
          <a:xfrm>
            <a:off x="844000" y="2844801"/>
            <a:ext cx="5157788" cy="3174212"/>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hasCustomPrompt="1"/>
          </p:nvPr>
        </p:nvSpPr>
        <p:spPr>
          <a:xfrm>
            <a:off x="6164812" y="2142935"/>
            <a:ext cx="5183188" cy="559834"/>
          </a:xfrm>
        </p:spPr>
        <p:txBody>
          <a:bodyPr anchor="b">
            <a:no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hasCustomPrompt="1"/>
          </p:nvPr>
        </p:nvSpPr>
        <p:spPr>
          <a:xfrm>
            <a:off x="6164812" y="2844801"/>
            <a:ext cx="5183188" cy="3174212"/>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954F43-A159-C557-9E6B-CFF4F1036926}"/>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8" name="Footer Placeholder 4">
            <a:extLst>
              <a:ext uri="{FF2B5EF4-FFF2-40B4-BE49-F238E27FC236}">
                <a16:creationId xmlns:a16="http://schemas.microsoft.com/office/drawing/2014/main" id="{8669F11A-4BB7-E399-ADBB-0F360C06678A}"/>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456F30B9-EE4B-C493-7E8E-D3B0E35E0B7C}"/>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6">
            <a:extLst>
              <a:ext uri="{FF2B5EF4-FFF2-40B4-BE49-F238E27FC236}">
                <a16:creationId xmlns:a16="http://schemas.microsoft.com/office/drawing/2014/main" id="{03AB0DEF-0DAF-10A0-D371-A2D5CFF30702}"/>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7">
            <a:extLst>
              <a:ext uri="{FF2B5EF4-FFF2-40B4-BE49-F238E27FC236}">
                <a16:creationId xmlns:a16="http://schemas.microsoft.com/office/drawing/2014/main" id="{CE00B65A-4DD3-A66E-7B7D-B1480BCB5110}"/>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Freeform: Shape 19">
            <a:extLst>
              <a:ext uri="{FF2B5EF4-FFF2-40B4-BE49-F238E27FC236}">
                <a16:creationId xmlns:a16="http://schemas.microsoft.com/office/drawing/2014/main" id="{69C3029D-7FB9-5E45-82D3-D6A8844A68E5}"/>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Freeform: Shape 18">
            <a:extLst>
              <a:ext uri="{FF2B5EF4-FFF2-40B4-BE49-F238E27FC236}">
                <a16:creationId xmlns:a16="http://schemas.microsoft.com/office/drawing/2014/main" id="{BE1498E0-4720-9D5C-04B8-B5A813618575}"/>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62608934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3-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22" name="Picture Placeholder21">
            <a:extLst>
              <a:ext uri="{FF2B5EF4-FFF2-40B4-BE49-F238E27FC236}">
                <a16:creationId xmlns:a16="http://schemas.microsoft.com/office/drawing/2014/main" id="{D0542117-0280-7EF2-981E-7EBEEA22B83F}"/>
              </a:ext>
            </a:extLst>
          </p:cNvPr>
          <p:cNvSpPr>
            <a:spLocks noGrp="1"/>
          </p:cNvSpPr>
          <p:nvPr>
            <p:ph type="pic" sz="quarter" idx="14"/>
          </p:nvPr>
        </p:nvSpPr>
        <p:spPr>
          <a:xfrm>
            <a:off x="1380778" y="2533650"/>
            <a:ext cx="2684463" cy="1431925"/>
          </a:xfrm>
        </p:spPr>
        <p:txBody>
          <a:bodyPr/>
          <a:lstStyle/>
          <a:p>
            <a:endParaRPr lang="en-GB"/>
          </a:p>
        </p:txBody>
      </p:sp>
      <p:sp>
        <p:nvSpPr>
          <p:cNvPr id="8" name="Text Placeholder 35">
            <a:extLst>
              <a:ext uri="{FF2B5EF4-FFF2-40B4-BE49-F238E27FC236}">
                <a16:creationId xmlns:a16="http://schemas.microsoft.com/office/drawing/2014/main" id="{C0CA7D34-E67D-8E1E-D764-4EEF48B5F106}"/>
              </a:ext>
            </a:extLst>
          </p:cNvPr>
          <p:cNvSpPr>
            <a:spLocks noGrp="1"/>
          </p:cNvSpPr>
          <p:nvPr>
            <p:ph type="body" sz="quarter" idx="39"/>
          </p:nvPr>
        </p:nvSpPr>
        <p:spPr>
          <a:xfrm>
            <a:off x="1372424" y="4044953"/>
            <a:ext cx="2692817" cy="680705"/>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9" name="Text Placeholder 35">
            <a:extLst>
              <a:ext uri="{FF2B5EF4-FFF2-40B4-BE49-F238E27FC236}">
                <a16:creationId xmlns:a16="http://schemas.microsoft.com/office/drawing/2014/main" id="{BF9C1CC2-757F-2074-A27F-0C3465D031C7}"/>
              </a:ext>
            </a:extLst>
          </p:cNvPr>
          <p:cNvSpPr>
            <a:spLocks noGrp="1"/>
          </p:cNvSpPr>
          <p:nvPr>
            <p:ph type="body" sz="quarter" idx="40"/>
          </p:nvPr>
        </p:nvSpPr>
        <p:spPr>
          <a:xfrm>
            <a:off x="1372424" y="4860184"/>
            <a:ext cx="2692817" cy="879610"/>
          </a:xfrm>
        </p:spPr>
        <p:txBody>
          <a:bodyPr>
            <a:noAutofit/>
          </a:bodyPr>
          <a:lstStyle>
            <a:lvl1pPr marL="0" indent="0" algn="ctr">
              <a:spcBef>
                <a:spcPts val="0"/>
              </a:spcBef>
              <a:buNone/>
              <a:defRPr sz="1400"/>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25" name="Picture Placeholder21">
            <a:extLst>
              <a:ext uri="{FF2B5EF4-FFF2-40B4-BE49-F238E27FC236}">
                <a16:creationId xmlns:a16="http://schemas.microsoft.com/office/drawing/2014/main" id="{57B833E3-1027-D68D-486F-417BDE65BF44}"/>
              </a:ext>
            </a:extLst>
          </p:cNvPr>
          <p:cNvSpPr>
            <a:spLocks noGrp="1"/>
          </p:cNvSpPr>
          <p:nvPr>
            <p:ph type="pic" sz="quarter" idx="17"/>
          </p:nvPr>
        </p:nvSpPr>
        <p:spPr>
          <a:xfrm>
            <a:off x="4753768" y="2533650"/>
            <a:ext cx="2684463" cy="1431925"/>
          </a:xfrm>
        </p:spPr>
        <p:txBody>
          <a:bodyPr/>
          <a:lstStyle/>
          <a:p>
            <a:endParaRPr lang="en-GB"/>
          </a:p>
        </p:txBody>
      </p:sp>
      <p:sp>
        <p:nvSpPr>
          <p:cNvPr id="12" name="Text Placeholder 35">
            <a:extLst>
              <a:ext uri="{FF2B5EF4-FFF2-40B4-BE49-F238E27FC236}">
                <a16:creationId xmlns:a16="http://schemas.microsoft.com/office/drawing/2014/main" id="{51119BFC-5232-31B7-0199-2BC44B1610E9}"/>
              </a:ext>
            </a:extLst>
          </p:cNvPr>
          <p:cNvSpPr>
            <a:spLocks noGrp="1"/>
          </p:cNvSpPr>
          <p:nvPr>
            <p:ph type="body" sz="quarter" idx="41"/>
          </p:nvPr>
        </p:nvSpPr>
        <p:spPr>
          <a:xfrm>
            <a:off x="4745414" y="4044953"/>
            <a:ext cx="2692817" cy="680705"/>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13" name="Text Placeholder 35">
            <a:extLst>
              <a:ext uri="{FF2B5EF4-FFF2-40B4-BE49-F238E27FC236}">
                <a16:creationId xmlns:a16="http://schemas.microsoft.com/office/drawing/2014/main" id="{5B52BFC0-79AE-E39B-C284-97D8EDBCA7A0}"/>
              </a:ext>
            </a:extLst>
          </p:cNvPr>
          <p:cNvSpPr>
            <a:spLocks noGrp="1"/>
          </p:cNvSpPr>
          <p:nvPr>
            <p:ph type="body" sz="quarter" idx="42"/>
          </p:nvPr>
        </p:nvSpPr>
        <p:spPr>
          <a:xfrm>
            <a:off x="4745414" y="4860184"/>
            <a:ext cx="2692817" cy="879610"/>
          </a:xfrm>
        </p:spPr>
        <p:txBody>
          <a:bodyPr>
            <a:noAutofit/>
          </a:bodyPr>
          <a:lstStyle>
            <a:lvl1pPr marL="0" indent="0" algn="ctr">
              <a:spcBef>
                <a:spcPts val="0"/>
              </a:spcBef>
              <a:buNone/>
              <a:defRPr sz="1400"/>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28" name="Picture Placeholder 21">
            <a:extLst>
              <a:ext uri="{FF2B5EF4-FFF2-40B4-BE49-F238E27FC236}">
                <a16:creationId xmlns:a16="http://schemas.microsoft.com/office/drawing/2014/main" id="{CF406033-2018-29A3-CCC9-6C9E44FD5D18}"/>
              </a:ext>
            </a:extLst>
          </p:cNvPr>
          <p:cNvSpPr>
            <a:spLocks noGrp="1"/>
          </p:cNvSpPr>
          <p:nvPr>
            <p:ph type="pic" sz="quarter" idx="20"/>
          </p:nvPr>
        </p:nvSpPr>
        <p:spPr>
          <a:xfrm>
            <a:off x="8114789" y="2533650"/>
            <a:ext cx="2684463" cy="1431925"/>
          </a:xfrm>
        </p:spPr>
        <p:txBody>
          <a:bodyPr/>
          <a:lstStyle/>
          <a:p>
            <a:endParaRPr lang="en-GB"/>
          </a:p>
        </p:txBody>
      </p:sp>
      <p:sp>
        <p:nvSpPr>
          <p:cNvPr id="18" name="Text Placeholder 35">
            <a:extLst>
              <a:ext uri="{FF2B5EF4-FFF2-40B4-BE49-F238E27FC236}">
                <a16:creationId xmlns:a16="http://schemas.microsoft.com/office/drawing/2014/main" id="{C3ED7ECE-1ADF-CD96-C30D-6F02AC54B1FE}"/>
              </a:ext>
            </a:extLst>
          </p:cNvPr>
          <p:cNvSpPr>
            <a:spLocks noGrp="1"/>
          </p:cNvSpPr>
          <p:nvPr>
            <p:ph type="body" sz="quarter" idx="43"/>
          </p:nvPr>
        </p:nvSpPr>
        <p:spPr>
          <a:xfrm>
            <a:off x="8106435" y="4044953"/>
            <a:ext cx="2692817" cy="680705"/>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21" name="Text Placeholder 35">
            <a:extLst>
              <a:ext uri="{FF2B5EF4-FFF2-40B4-BE49-F238E27FC236}">
                <a16:creationId xmlns:a16="http://schemas.microsoft.com/office/drawing/2014/main" id="{12DF7936-36F7-44AF-D721-23AB6274392F}"/>
              </a:ext>
            </a:extLst>
          </p:cNvPr>
          <p:cNvSpPr>
            <a:spLocks noGrp="1"/>
          </p:cNvSpPr>
          <p:nvPr>
            <p:ph type="body" sz="quarter" idx="44"/>
          </p:nvPr>
        </p:nvSpPr>
        <p:spPr>
          <a:xfrm>
            <a:off x="8106435" y="4860184"/>
            <a:ext cx="2692817" cy="879610"/>
          </a:xfrm>
        </p:spPr>
        <p:txBody>
          <a:bodyPr>
            <a:noAutofit/>
          </a:bodyPr>
          <a:lstStyle>
            <a:lvl1pPr marL="0" indent="0" algn="ctr">
              <a:spcBef>
                <a:spcPts val="0"/>
              </a:spcBef>
              <a:buNone/>
              <a:defRPr sz="1400"/>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6" name="Date Placeholder 3">
            <a:extLst>
              <a:ext uri="{FF2B5EF4-FFF2-40B4-BE49-F238E27FC236}">
                <a16:creationId xmlns:a16="http://schemas.microsoft.com/office/drawing/2014/main" id="{D33EABF6-4EA1-0F72-47E7-E214CDBF7DD4}"/>
              </a:ext>
            </a:extLst>
          </p:cNvPr>
          <p:cNvSpPr>
            <a:spLocks noGrp="1"/>
          </p:cNvSpPr>
          <p:nvPr>
            <p:ph type="dt" sz="half" idx="4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59">
            <a:extLst>
              <a:ext uri="{FF2B5EF4-FFF2-40B4-BE49-F238E27FC236}">
                <a16:creationId xmlns:a16="http://schemas.microsoft.com/office/drawing/2014/main" id="{ED3CEBA7-0265-2989-2EC6-ED2043F33782}"/>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5" name="Rectangle 9">
            <a:extLst>
              <a:ext uri="{FF2B5EF4-FFF2-40B4-BE49-F238E27FC236}">
                <a16:creationId xmlns:a16="http://schemas.microsoft.com/office/drawing/2014/main" id="{A25533D8-30B7-6701-E92E-C0BA672DCCEE}"/>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Rectangle 11">
            <a:extLst>
              <a:ext uri="{FF2B5EF4-FFF2-40B4-BE49-F238E27FC236}">
                <a16:creationId xmlns:a16="http://schemas.microsoft.com/office/drawing/2014/main" id="{C35F9418-7400-2BD9-AE41-597ECEA37938}"/>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Freeform: Shape 59">
            <a:extLst>
              <a:ext uri="{FF2B5EF4-FFF2-40B4-BE49-F238E27FC236}">
                <a16:creationId xmlns:a16="http://schemas.microsoft.com/office/drawing/2014/main" id="{C0743258-BC4B-50FD-71BE-9D97DF0A87FD}"/>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4478858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4-item List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30" name="Text Placeholder 35">
            <a:extLst>
              <a:ext uri="{FF2B5EF4-FFF2-40B4-BE49-F238E27FC236}">
                <a16:creationId xmlns:a16="http://schemas.microsoft.com/office/drawing/2014/main" id="{A6D91015-EB22-C504-4A41-5D8469D6BF38}"/>
              </a:ext>
            </a:extLst>
          </p:cNvPr>
          <p:cNvSpPr>
            <a:spLocks noGrp="1"/>
          </p:cNvSpPr>
          <p:nvPr>
            <p:ph type="body" sz="quarter" idx="31"/>
          </p:nvPr>
        </p:nvSpPr>
        <p:spPr>
          <a:xfrm>
            <a:off x="2064866" y="2456269"/>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1" name="Text Placeholder 35">
            <a:extLst>
              <a:ext uri="{FF2B5EF4-FFF2-40B4-BE49-F238E27FC236}">
                <a16:creationId xmlns:a16="http://schemas.microsoft.com/office/drawing/2014/main" id="{532D2B12-D41E-8DA0-8841-A776ACF4492B}"/>
              </a:ext>
            </a:extLst>
          </p:cNvPr>
          <p:cNvSpPr>
            <a:spLocks noGrp="1"/>
          </p:cNvSpPr>
          <p:nvPr>
            <p:ph type="body" sz="quarter" idx="32"/>
          </p:nvPr>
        </p:nvSpPr>
        <p:spPr>
          <a:xfrm>
            <a:off x="2064866" y="3200395"/>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32" name="Text Placeholder 35">
            <a:extLst>
              <a:ext uri="{FF2B5EF4-FFF2-40B4-BE49-F238E27FC236}">
                <a16:creationId xmlns:a16="http://schemas.microsoft.com/office/drawing/2014/main" id="{40A11E8F-696A-E4EF-90AF-7299A387E89D}"/>
              </a:ext>
            </a:extLst>
          </p:cNvPr>
          <p:cNvSpPr>
            <a:spLocks noGrp="1"/>
          </p:cNvSpPr>
          <p:nvPr>
            <p:ph type="body" sz="quarter" idx="33"/>
          </p:nvPr>
        </p:nvSpPr>
        <p:spPr>
          <a:xfrm>
            <a:off x="6556353" y="2456269"/>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3" name="Text Placeholder 35">
            <a:extLst>
              <a:ext uri="{FF2B5EF4-FFF2-40B4-BE49-F238E27FC236}">
                <a16:creationId xmlns:a16="http://schemas.microsoft.com/office/drawing/2014/main" id="{ED0764D2-EF05-95D7-E518-B428DEA78A5B}"/>
              </a:ext>
            </a:extLst>
          </p:cNvPr>
          <p:cNvSpPr>
            <a:spLocks noGrp="1"/>
          </p:cNvSpPr>
          <p:nvPr>
            <p:ph type="body" sz="quarter" idx="34"/>
          </p:nvPr>
        </p:nvSpPr>
        <p:spPr>
          <a:xfrm>
            <a:off x="6556353" y="3200395"/>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34" name="Text Placeholder 35">
            <a:extLst>
              <a:ext uri="{FF2B5EF4-FFF2-40B4-BE49-F238E27FC236}">
                <a16:creationId xmlns:a16="http://schemas.microsoft.com/office/drawing/2014/main" id="{C07DDEA9-66DD-7AAA-0D2F-798B2B9629EE}"/>
              </a:ext>
            </a:extLst>
          </p:cNvPr>
          <p:cNvSpPr>
            <a:spLocks noGrp="1"/>
          </p:cNvSpPr>
          <p:nvPr>
            <p:ph type="body" sz="quarter" idx="35"/>
          </p:nvPr>
        </p:nvSpPr>
        <p:spPr>
          <a:xfrm>
            <a:off x="2064866" y="4332161"/>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5" name="Text Placeholder 35">
            <a:extLst>
              <a:ext uri="{FF2B5EF4-FFF2-40B4-BE49-F238E27FC236}">
                <a16:creationId xmlns:a16="http://schemas.microsoft.com/office/drawing/2014/main" id="{D27F749F-CAF5-FF7B-7CF9-192E8764322C}"/>
              </a:ext>
            </a:extLst>
          </p:cNvPr>
          <p:cNvSpPr>
            <a:spLocks noGrp="1"/>
          </p:cNvSpPr>
          <p:nvPr>
            <p:ph type="body" sz="quarter" idx="36"/>
          </p:nvPr>
        </p:nvSpPr>
        <p:spPr>
          <a:xfrm>
            <a:off x="2064866" y="5076287"/>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36" name="Text Placeholder 35">
            <a:extLst>
              <a:ext uri="{FF2B5EF4-FFF2-40B4-BE49-F238E27FC236}">
                <a16:creationId xmlns:a16="http://schemas.microsoft.com/office/drawing/2014/main" id="{BC192F01-6AB2-5F7C-6D0A-CB9465FB2B17}"/>
              </a:ext>
            </a:extLst>
          </p:cNvPr>
          <p:cNvSpPr>
            <a:spLocks noGrp="1"/>
          </p:cNvSpPr>
          <p:nvPr>
            <p:ph type="body" sz="quarter" idx="37"/>
          </p:nvPr>
        </p:nvSpPr>
        <p:spPr>
          <a:xfrm>
            <a:off x="6556353" y="4332161"/>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7" name="Text Placeholder 35">
            <a:extLst>
              <a:ext uri="{FF2B5EF4-FFF2-40B4-BE49-F238E27FC236}">
                <a16:creationId xmlns:a16="http://schemas.microsoft.com/office/drawing/2014/main" id="{92B7605E-FACE-97D3-9DDD-CBD52582C52F}"/>
              </a:ext>
            </a:extLst>
          </p:cNvPr>
          <p:cNvSpPr>
            <a:spLocks noGrp="1"/>
          </p:cNvSpPr>
          <p:nvPr>
            <p:ph type="body" sz="quarter" idx="38"/>
          </p:nvPr>
        </p:nvSpPr>
        <p:spPr>
          <a:xfrm>
            <a:off x="6556353" y="5076287"/>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8" name="Date Placeholder 3">
            <a:extLst>
              <a:ext uri="{FF2B5EF4-FFF2-40B4-BE49-F238E27FC236}">
                <a16:creationId xmlns:a16="http://schemas.microsoft.com/office/drawing/2014/main" id="{3077065C-2494-1885-831E-3BA6D45D1B23}"/>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6">
            <a:extLst>
              <a:ext uri="{FF2B5EF4-FFF2-40B4-BE49-F238E27FC236}">
                <a16:creationId xmlns:a16="http://schemas.microsoft.com/office/drawing/2014/main" id="{9495CF4B-5A18-C9CB-401F-E668B73D1DF2}"/>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7">
            <a:extLst>
              <a:ext uri="{FF2B5EF4-FFF2-40B4-BE49-F238E27FC236}">
                <a16:creationId xmlns:a16="http://schemas.microsoft.com/office/drawing/2014/main" id="{A3A58E7B-24DB-5995-5E8D-E19B88CD122D}"/>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Freeform: Shape 19">
            <a:extLst>
              <a:ext uri="{FF2B5EF4-FFF2-40B4-BE49-F238E27FC236}">
                <a16:creationId xmlns:a16="http://schemas.microsoft.com/office/drawing/2014/main" id="{7AEF2BAC-C579-9EFD-2089-8AAF5C6A9312}"/>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Freeform: Shape 18">
            <a:extLst>
              <a:ext uri="{FF2B5EF4-FFF2-40B4-BE49-F238E27FC236}">
                <a16:creationId xmlns:a16="http://schemas.microsoft.com/office/drawing/2014/main" id="{5D70562F-DEEF-5606-F5E8-63AEA8B627AE}"/>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94506040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4-item List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31" name="Picture Placeholder 30">
            <a:extLst>
              <a:ext uri="{FF2B5EF4-FFF2-40B4-BE49-F238E27FC236}">
                <a16:creationId xmlns:a16="http://schemas.microsoft.com/office/drawing/2014/main" id="{1E932CF8-809C-FD53-EC2F-3F8B262C9E10}"/>
              </a:ext>
            </a:extLst>
          </p:cNvPr>
          <p:cNvSpPr>
            <a:spLocks noGrp="1"/>
          </p:cNvSpPr>
          <p:nvPr>
            <p:ph type="pic" sz="quarter" idx="20"/>
          </p:nvPr>
        </p:nvSpPr>
        <p:spPr>
          <a:xfrm>
            <a:off x="1628775" y="2362200"/>
            <a:ext cx="1122363" cy="1482577"/>
          </a:xfrm>
        </p:spPr>
        <p:txBody>
          <a:bodyPr/>
          <a:lstStyle/>
          <a:p>
            <a:endParaRPr lang="en-GB"/>
          </a:p>
        </p:txBody>
      </p:sp>
      <p:sp>
        <p:nvSpPr>
          <p:cNvPr id="35" name="Text Placeholder 35">
            <a:extLst>
              <a:ext uri="{FF2B5EF4-FFF2-40B4-BE49-F238E27FC236}">
                <a16:creationId xmlns:a16="http://schemas.microsoft.com/office/drawing/2014/main" id="{C5471E28-499C-13C5-B42B-B8FC431D7331}"/>
              </a:ext>
            </a:extLst>
          </p:cNvPr>
          <p:cNvSpPr>
            <a:spLocks noGrp="1"/>
          </p:cNvSpPr>
          <p:nvPr>
            <p:ph type="body" sz="quarter" idx="25"/>
          </p:nvPr>
        </p:nvSpPr>
        <p:spPr>
          <a:xfrm>
            <a:off x="2930248" y="235558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6" name="Text Placeholder 35">
            <a:extLst>
              <a:ext uri="{FF2B5EF4-FFF2-40B4-BE49-F238E27FC236}">
                <a16:creationId xmlns:a16="http://schemas.microsoft.com/office/drawing/2014/main" id="{0A5EC27E-AE02-883E-31F5-32208B9F14C7}"/>
              </a:ext>
            </a:extLst>
          </p:cNvPr>
          <p:cNvSpPr>
            <a:spLocks noGrp="1"/>
          </p:cNvSpPr>
          <p:nvPr>
            <p:ph type="body" sz="quarter" idx="26"/>
          </p:nvPr>
        </p:nvSpPr>
        <p:spPr>
          <a:xfrm>
            <a:off x="2930248" y="309971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3" name="Picture Placeholder 30">
            <a:extLst>
              <a:ext uri="{FF2B5EF4-FFF2-40B4-BE49-F238E27FC236}">
                <a16:creationId xmlns:a16="http://schemas.microsoft.com/office/drawing/2014/main" id="{5771AF9B-91C5-4FCF-3268-BEF15CB2C657}"/>
              </a:ext>
            </a:extLst>
          </p:cNvPr>
          <p:cNvSpPr>
            <a:spLocks noGrp="1"/>
          </p:cNvSpPr>
          <p:nvPr>
            <p:ph type="pic" sz="quarter" idx="22"/>
          </p:nvPr>
        </p:nvSpPr>
        <p:spPr>
          <a:xfrm>
            <a:off x="6578356" y="2362200"/>
            <a:ext cx="1122363" cy="1482577"/>
          </a:xfrm>
        </p:spPr>
        <p:txBody>
          <a:bodyPr/>
          <a:lstStyle/>
          <a:p>
            <a:endParaRPr lang="en-GB"/>
          </a:p>
        </p:txBody>
      </p:sp>
      <p:sp>
        <p:nvSpPr>
          <p:cNvPr id="37" name="Text Placeholder 35">
            <a:extLst>
              <a:ext uri="{FF2B5EF4-FFF2-40B4-BE49-F238E27FC236}">
                <a16:creationId xmlns:a16="http://schemas.microsoft.com/office/drawing/2014/main" id="{16CD61A4-9D01-CB18-B80D-F0D20394AF22}"/>
              </a:ext>
            </a:extLst>
          </p:cNvPr>
          <p:cNvSpPr>
            <a:spLocks noGrp="1"/>
          </p:cNvSpPr>
          <p:nvPr>
            <p:ph type="body" sz="quarter" idx="27"/>
          </p:nvPr>
        </p:nvSpPr>
        <p:spPr>
          <a:xfrm>
            <a:off x="7876966" y="235558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8" name="Text Placeholder 35">
            <a:extLst>
              <a:ext uri="{FF2B5EF4-FFF2-40B4-BE49-F238E27FC236}">
                <a16:creationId xmlns:a16="http://schemas.microsoft.com/office/drawing/2014/main" id="{EA936668-A06C-15E6-9A5A-A170E3C8A6D7}"/>
              </a:ext>
            </a:extLst>
          </p:cNvPr>
          <p:cNvSpPr>
            <a:spLocks noGrp="1"/>
          </p:cNvSpPr>
          <p:nvPr>
            <p:ph type="body" sz="quarter" idx="28"/>
          </p:nvPr>
        </p:nvSpPr>
        <p:spPr>
          <a:xfrm>
            <a:off x="7876966" y="309971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2" name="Picture Placeholder 30">
            <a:extLst>
              <a:ext uri="{FF2B5EF4-FFF2-40B4-BE49-F238E27FC236}">
                <a16:creationId xmlns:a16="http://schemas.microsoft.com/office/drawing/2014/main" id="{66E6D2AA-72F5-D5EB-9F7A-61EFDB86790E}"/>
              </a:ext>
            </a:extLst>
          </p:cNvPr>
          <p:cNvSpPr>
            <a:spLocks noGrp="1"/>
          </p:cNvSpPr>
          <p:nvPr>
            <p:ph type="pic" sz="quarter" idx="21"/>
          </p:nvPr>
        </p:nvSpPr>
        <p:spPr>
          <a:xfrm>
            <a:off x="1628775" y="4307775"/>
            <a:ext cx="1122363" cy="1482577"/>
          </a:xfrm>
        </p:spPr>
        <p:txBody>
          <a:bodyPr/>
          <a:lstStyle/>
          <a:p>
            <a:endParaRPr lang="en-GB"/>
          </a:p>
        </p:txBody>
      </p:sp>
      <p:sp>
        <p:nvSpPr>
          <p:cNvPr id="39" name="Text Placeholder 35">
            <a:extLst>
              <a:ext uri="{FF2B5EF4-FFF2-40B4-BE49-F238E27FC236}">
                <a16:creationId xmlns:a16="http://schemas.microsoft.com/office/drawing/2014/main" id="{06D78574-9004-D5A4-06C4-6DE8A9BCBC01}"/>
              </a:ext>
            </a:extLst>
          </p:cNvPr>
          <p:cNvSpPr>
            <a:spLocks noGrp="1"/>
          </p:cNvSpPr>
          <p:nvPr>
            <p:ph type="body" sz="quarter" idx="29"/>
          </p:nvPr>
        </p:nvSpPr>
        <p:spPr>
          <a:xfrm>
            <a:off x="2930248" y="428032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0" name="Text Placeholder 35">
            <a:extLst>
              <a:ext uri="{FF2B5EF4-FFF2-40B4-BE49-F238E27FC236}">
                <a16:creationId xmlns:a16="http://schemas.microsoft.com/office/drawing/2014/main" id="{9A4992FB-C1F4-515B-6938-346345DE2B80}"/>
              </a:ext>
            </a:extLst>
          </p:cNvPr>
          <p:cNvSpPr>
            <a:spLocks noGrp="1"/>
          </p:cNvSpPr>
          <p:nvPr>
            <p:ph type="body" sz="quarter" idx="30"/>
          </p:nvPr>
        </p:nvSpPr>
        <p:spPr>
          <a:xfrm>
            <a:off x="2930248" y="502445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4" name="Picture Placeholder 30">
            <a:extLst>
              <a:ext uri="{FF2B5EF4-FFF2-40B4-BE49-F238E27FC236}">
                <a16:creationId xmlns:a16="http://schemas.microsoft.com/office/drawing/2014/main" id="{D7A8246B-3515-AD53-2508-3FC029202DA0}"/>
              </a:ext>
            </a:extLst>
          </p:cNvPr>
          <p:cNvSpPr>
            <a:spLocks noGrp="1"/>
          </p:cNvSpPr>
          <p:nvPr>
            <p:ph type="pic" sz="quarter" idx="23"/>
          </p:nvPr>
        </p:nvSpPr>
        <p:spPr>
          <a:xfrm>
            <a:off x="6578356" y="4307775"/>
            <a:ext cx="1122363" cy="1482577"/>
          </a:xfrm>
        </p:spPr>
        <p:txBody>
          <a:bodyPr/>
          <a:lstStyle/>
          <a:p>
            <a:endParaRPr lang="en-GB"/>
          </a:p>
        </p:txBody>
      </p:sp>
      <p:sp>
        <p:nvSpPr>
          <p:cNvPr id="41" name="Text Placeholder 35">
            <a:extLst>
              <a:ext uri="{FF2B5EF4-FFF2-40B4-BE49-F238E27FC236}">
                <a16:creationId xmlns:a16="http://schemas.microsoft.com/office/drawing/2014/main" id="{1FFCB778-56FA-17FD-49C7-D7F1BDD26C18}"/>
              </a:ext>
            </a:extLst>
          </p:cNvPr>
          <p:cNvSpPr>
            <a:spLocks noGrp="1"/>
          </p:cNvSpPr>
          <p:nvPr>
            <p:ph type="body" sz="quarter" idx="31"/>
          </p:nvPr>
        </p:nvSpPr>
        <p:spPr>
          <a:xfrm>
            <a:off x="7876966" y="428032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2" name="Text Placeholder 35">
            <a:extLst>
              <a:ext uri="{FF2B5EF4-FFF2-40B4-BE49-F238E27FC236}">
                <a16:creationId xmlns:a16="http://schemas.microsoft.com/office/drawing/2014/main" id="{7AAE6DE1-1F3D-F4AB-184E-8A3A4CEDCDC1}"/>
              </a:ext>
            </a:extLst>
          </p:cNvPr>
          <p:cNvSpPr>
            <a:spLocks noGrp="1"/>
          </p:cNvSpPr>
          <p:nvPr>
            <p:ph type="body" sz="quarter" idx="32"/>
          </p:nvPr>
        </p:nvSpPr>
        <p:spPr>
          <a:xfrm>
            <a:off x="7876966" y="502445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9" name="Date Placeholder 3">
            <a:extLst>
              <a:ext uri="{FF2B5EF4-FFF2-40B4-BE49-F238E27FC236}">
                <a16:creationId xmlns:a16="http://schemas.microsoft.com/office/drawing/2014/main" id="{AF563E81-A6F0-648D-DCF7-BFF1870E7555}"/>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Freeform: Shape 59">
            <a:extLst>
              <a:ext uri="{FF2B5EF4-FFF2-40B4-BE49-F238E27FC236}">
                <a16:creationId xmlns:a16="http://schemas.microsoft.com/office/drawing/2014/main" id="{EB1495DF-573A-3AAB-5854-8A09491BAAD0}"/>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1" name="Rectangle 9">
            <a:extLst>
              <a:ext uri="{FF2B5EF4-FFF2-40B4-BE49-F238E27FC236}">
                <a16:creationId xmlns:a16="http://schemas.microsoft.com/office/drawing/2014/main" id="{BD49C3F5-81F6-6E72-50FF-8F3AEFA131CC}"/>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Rectangle 11">
            <a:extLst>
              <a:ext uri="{FF2B5EF4-FFF2-40B4-BE49-F238E27FC236}">
                <a16:creationId xmlns:a16="http://schemas.microsoft.com/office/drawing/2014/main" id="{92EEEEF2-460E-B70B-6230-10A7994EF00E}"/>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Shape 59">
            <a:extLst>
              <a:ext uri="{FF2B5EF4-FFF2-40B4-BE49-F238E27FC236}">
                <a16:creationId xmlns:a16="http://schemas.microsoft.com/office/drawing/2014/main" id="{C4E3626D-71B6-6652-8FE1-40921DF05687}"/>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72202207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4-item Lists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l">
              <a:defRPr sz="3600" baseline="0"/>
            </a:lvl1pPr>
          </a:lstStyle>
          <a:p>
            <a:r>
              <a:rPr lang="en-US"/>
              <a:t>Click to edit Master title style</a:t>
            </a:r>
          </a:p>
        </p:txBody>
      </p:sp>
      <p:sp>
        <p:nvSpPr>
          <p:cNvPr id="20" name="Picture Placeholder 19">
            <a:extLst>
              <a:ext uri="{FF2B5EF4-FFF2-40B4-BE49-F238E27FC236}">
                <a16:creationId xmlns:a16="http://schemas.microsoft.com/office/drawing/2014/main" id="{5EE5EE63-A6DA-348D-8495-E51900A59A5F}"/>
              </a:ext>
            </a:extLst>
          </p:cNvPr>
          <p:cNvSpPr>
            <a:spLocks noGrp="1"/>
          </p:cNvSpPr>
          <p:nvPr>
            <p:ph type="pic" sz="quarter" idx="13"/>
          </p:nvPr>
        </p:nvSpPr>
        <p:spPr>
          <a:xfrm>
            <a:off x="839788" y="2366167"/>
            <a:ext cx="3255962" cy="3604422"/>
          </a:xfrm>
        </p:spPr>
        <p:txBody>
          <a:bodyPr/>
          <a:lstStyle/>
          <a:p>
            <a:endParaRPr lang="en-GB"/>
          </a:p>
        </p:txBody>
      </p:sp>
      <p:sp>
        <p:nvSpPr>
          <p:cNvPr id="36" name="Text Placeholder 35">
            <a:extLst>
              <a:ext uri="{FF2B5EF4-FFF2-40B4-BE49-F238E27FC236}">
                <a16:creationId xmlns:a16="http://schemas.microsoft.com/office/drawing/2014/main" id="{94087FA0-09BB-9F62-C383-36B2C6623B9E}"/>
              </a:ext>
            </a:extLst>
          </p:cNvPr>
          <p:cNvSpPr>
            <a:spLocks noGrp="1"/>
          </p:cNvSpPr>
          <p:nvPr>
            <p:ph type="body" sz="quarter" idx="21"/>
          </p:nvPr>
        </p:nvSpPr>
        <p:spPr>
          <a:xfrm>
            <a:off x="4634844" y="2146300"/>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7" name="Text Placeholder 35">
            <a:extLst>
              <a:ext uri="{FF2B5EF4-FFF2-40B4-BE49-F238E27FC236}">
                <a16:creationId xmlns:a16="http://schemas.microsoft.com/office/drawing/2014/main" id="{1156A739-AA76-7366-9AE0-D20D44A62F18}"/>
              </a:ext>
            </a:extLst>
          </p:cNvPr>
          <p:cNvSpPr>
            <a:spLocks noGrp="1"/>
          </p:cNvSpPr>
          <p:nvPr>
            <p:ph type="body" sz="quarter" idx="22"/>
          </p:nvPr>
        </p:nvSpPr>
        <p:spPr>
          <a:xfrm>
            <a:off x="4634844" y="2890426"/>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8" name="Text Placeholder 35">
            <a:extLst>
              <a:ext uri="{FF2B5EF4-FFF2-40B4-BE49-F238E27FC236}">
                <a16:creationId xmlns:a16="http://schemas.microsoft.com/office/drawing/2014/main" id="{57BB261E-3856-D4EB-E49A-A805AA8CA02A}"/>
              </a:ext>
            </a:extLst>
          </p:cNvPr>
          <p:cNvSpPr>
            <a:spLocks noGrp="1"/>
          </p:cNvSpPr>
          <p:nvPr>
            <p:ph type="body" sz="quarter" idx="23"/>
          </p:nvPr>
        </p:nvSpPr>
        <p:spPr>
          <a:xfrm>
            <a:off x="8235143" y="2146300"/>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9" name="Text Placeholder 35">
            <a:extLst>
              <a:ext uri="{FF2B5EF4-FFF2-40B4-BE49-F238E27FC236}">
                <a16:creationId xmlns:a16="http://schemas.microsoft.com/office/drawing/2014/main" id="{14EE8DBC-744D-FDE5-F388-611D6C0C1608}"/>
              </a:ext>
            </a:extLst>
          </p:cNvPr>
          <p:cNvSpPr>
            <a:spLocks noGrp="1"/>
          </p:cNvSpPr>
          <p:nvPr>
            <p:ph type="body" sz="quarter" idx="24"/>
          </p:nvPr>
        </p:nvSpPr>
        <p:spPr>
          <a:xfrm>
            <a:off x="8235143" y="2890426"/>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40" name="Text Placeholder 35">
            <a:extLst>
              <a:ext uri="{FF2B5EF4-FFF2-40B4-BE49-F238E27FC236}">
                <a16:creationId xmlns:a16="http://schemas.microsoft.com/office/drawing/2014/main" id="{29E55623-928E-5F9E-2EBB-9C1009DA2153}"/>
              </a:ext>
            </a:extLst>
          </p:cNvPr>
          <p:cNvSpPr>
            <a:spLocks noGrp="1"/>
          </p:cNvSpPr>
          <p:nvPr>
            <p:ph type="body" sz="quarter" idx="25"/>
          </p:nvPr>
        </p:nvSpPr>
        <p:spPr>
          <a:xfrm>
            <a:off x="4634844" y="4195512"/>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1" name="Text Placeholder 35">
            <a:extLst>
              <a:ext uri="{FF2B5EF4-FFF2-40B4-BE49-F238E27FC236}">
                <a16:creationId xmlns:a16="http://schemas.microsoft.com/office/drawing/2014/main" id="{E7542672-472E-0E16-8066-DFA62799082F}"/>
              </a:ext>
            </a:extLst>
          </p:cNvPr>
          <p:cNvSpPr>
            <a:spLocks noGrp="1"/>
          </p:cNvSpPr>
          <p:nvPr>
            <p:ph type="body" sz="quarter" idx="26"/>
          </p:nvPr>
        </p:nvSpPr>
        <p:spPr>
          <a:xfrm>
            <a:off x="4634844" y="4939638"/>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42" name="Text Placeholder 35">
            <a:extLst>
              <a:ext uri="{FF2B5EF4-FFF2-40B4-BE49-F238E27FC236}">
                <a16:creationId xmlns:a16="http://schemas.microsoft.com/office/drawing/2014/main" id="{8D6428D0-36EF-16D7-741F-B91DFF9CC9A5}"/>
              </a:ext>
            </a:extLst>
          </p:cNvPr>
          <p:cNvSpPr>
            <a:spLocks noGrp="1"/>
          </p:cNvSpPr>
          <p:nvPr>
            <p:ph type="body" sz="quarter" idx="27"/>
          </p:nvPr>
        </p:nvSpPr>
        <p:spPr>
          <a:xfrm>
            <a:off x="8235143" y="4195512"/>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3" name="Text Placeholder 35">
            <a:extLst>
              <a:ext uri="{FF2B5EF4-FFF2-40B4-BE49-F238E27FC236}">
                <a16:creationId xmlns:a16="http://schemas.microsoft.com/office/drawing/2014/main" id="{0BCE5C17-683A-5D3B-ECCE-2C25D14F893D}"/>
              </a:ext>
            </a:extLst>
          </p:cNvPr>
          <p:cNvSpPr>
            <a:spLocks noGrp="1"/>
          </p:cNvSpPr>
          <p:nvPr>
            <p:ph type="body" sz="quarter" idx="28"/>
          </p:nvPr>
        </p:nvSpPr>
        <p:spPr>
          <a:xfrm>
            <a:off x="8235143" y="4939638"/>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10" name="Date Placeholder 3">
            <a:extLst>
              <a:ext uri="{FF2B5EF4-FFF2-40B4-BE49-F238E27FC236}">
                <a16:creationId xmlns:a16="http://schemas.microsoft.com/office/drawing/2014/main" id="{AF234816-4552-682C-7011-792489AA8518}"/>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6" name="Freeform: Shape 59">
            <a:extLst>
              <a:ext uri="{FF2B5EF4-FFF2-40B4-BE49-F238E27FC236}">
                <a16:creationId xmlns:a16="http://schemas.microsoft.com/office/drawing/2014/main" id="{516C1398-A7AF-C02F-934D-C37C5E987D85}"/>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7" name="Rectangle 9">
            <a:extLst>
              <a:ext uri="{FF2B5EF4-FFF2-40B4-BE49-F238E27FC236}">
                <a16:creationId xmlns:a16="http://schemas.microsoft.com/office/drawing/2014/main" id="{9B38EA50-6705-E42C-3897-B0D76FAA812E}"/>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7">
            <a:extLst>
              <a:ext uri="{FF2B5EF4-FFF2-40B4-BE49-F238E27FC236}">
                <a16:creationId xmlns:a16="http://schemas.microsoft.com/office/drawing/2014/main" id="{C3BF1543-7A6B-249C-1650-3EFEB63C1EC8}"/>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Shape 59">
            <a:extLst>
              <a:ext uri="{FF2B5EF4-FFF2-40B4-BE49-F238E27FC236}">
                <a16:creationId xmlns:a16="http://schemas.microsoft.com/office/drawing/2014/main" id="{BBAD9B21-7393-1499-E59D-EA109D80C822}"/>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50124757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4-item Lists 4">
    <p:spTree>
      <p:nvGrpSpPr>
        <p:cNvPr id="1" name=""/>
        <p:cNvGrpSpPr/>
        <p:nvPr/>
      </p:nvGrpSpPr>
      <p:grpSpPr>
        <a:xfrm>
          <a:off x="0" y="0"/>
          <a:ext cx="0" cy="0"/>
          <a:chOff x="0" y="0"/>
          <a:chExt cx="0" cy="0"/>
        </a:xfrm>
      </p:grpSpPr>
      <p:sp>
        <p:nvSpPr>
          <p:cNvPr id="14" name="Rectangle 6">
            <a:extLst>
              <a:ext uri="{FF2B5EF4-FFF2-40B4-BE49-F238E27FC236}">
                <a16:creationId xmlns:a16="http://schemas.microsoft.com/office/drawing/2014/main" id="{CC5A7648-D01A-875E-E9BB-ED5949D478A6}"/>
              </a:ext>
              <a:ext uri="{C183D7F6-B498-43B3-948B-1728B52AA6E4}">
                <adec:decorative xmlns:adec="http://schemas.microsoft.com/office/drawing/2017/decorative" val="1"/>
              </a:ext>
            </a:extLst>
          </p:cNvPr>
          <p:cNvSpPr/>
          <p:nvPr userDrawn="1"/>
        </p:nvSpPr>
        <p:spPr>
          <a:xfrm rot="5400000">
            <a:off x="766930" y="5779705"/>
            <a:ext cx="311361" cy="184523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l">
              <a:defRPr sz="3600" baseline="0"/>
            </a:lvl1pPr>
          </a:lstStyle>
          <a:p>
            <a:r>
              <a:rPr lang="en-US"/>
              <a:t>Click to edit Master title style</a:t>
            </a:r>
          </a:p>
        </p:txBody>
      </p:sp>
      <p:sp>
        <p:nvSpPr>
          <p:cNvPr id="30" name="Picture Placeholder 29">
            <a:extLst>
              <a:ext uri="{FF2B5EF4-FFF2-40B4-BE49-F238E27FC236}">
                <a16:creationId xmlns:a16="http://schemas.microsoft.com/office/drawing/2014/main" id="{35EC3073-FA99-7015-CBD2-0E3B9CE430CA}"/>
              </a:ext>
            </a:extLst>
          </p:cNvPr>
          <p:cNvSpPr>
            <a:spLocks noGrp="1"/>
          </p:cNvSpPr>
          <p:nvPr>
            <p:ph type="pic" sz="quarter" idx="29"/>
          </p:nvPr>
        </p:nvSpPr>
        <p:spPr>
          <a:xfrm>
            <a:off x="841988" y="2331669"/>
            <a:ext cx="2302850" cy="1255082"/>
          </a:xfrm>
        </p:spPr>
        <p:txBody>
          <a:bodyPr/>
          <a:lstStyle/>
          <a:p>
            <a:endParaRPr lang="en-GB"/>
          </a:p>
        </p:txBody>
      </p:sp>
      <p:sp>
        <p:nvSpPr>
          <p:cNvPr id="19" name="Text Placeholder 35">
            <a:extLst>
              <a:ext uri="{FF2B5EF4-FFF2-40B4-BE49-F238E27FC236}">
                <a16:creationId xmlns:a16="http://schemas.microsoft.com/office/drawing/2014/main" id="{C879862E-201F-4356-6D65-28E89DB6F11C}"/>
              </a:ext>
            </a:extLst>
          </p:cNvPr>
          <p:cNvSpPr>
            <a:spLocks noGrp="1"/>
          </p:cNvSpPr>
          <p:nvPr>
            <p:ph type="body" sz="quarter" idx="21"/>
          </p:nvPr>
        </p:nvSpPr>
        <p:spPr>
          <a:xfrm>
            <a:off x="841989"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2" name="Text Placeholder 35">
            <a:extLst>
              <a:ext uri="{FF2B5EF4-FFF2-40B4-BE49-F238E27FC236}">
                <a16:creationId xmlns:a16="http://schemas.microsoft.com/office/drawing/2014/main" id="{A15D05C0-B891-85E5-35C5-24FBD31E3269}"/>
              </a:ext>
            </a:extLst>
          </p:cNvPr>
          <p:cNvSpPr>
            <a:spLocks noGrp="1"/>
          </p:cNvSpPr>
          <p:nvPr>
            <p:ph type="body" sz="quarter" idx="22"/>
          </p:nvPr>
        </p:nvSpPr>
        <p:spPr>
          <a:xfrm>
            <a:off x="841989"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5" name="Picture Placeholder 29">
            <a:extLst>
              <a:ext uri="{FF2B5EF4-FFF2-40B4-BE49-F238E27FC236}">
                <a16:creationId xmlns:a16="http://schemas.microsoft.com/office/drawing/2014/main" id="{B9CDE245-8A43-C7AE-733E-51362998210E}"/>
              </a:ext>
            </a:extLst>
          </p:cNvPr>
          <p:cNvSpPr>
            <a:spLocks noGrp="1"/>
          </p:cNvSpPr>
          <p:nvPr>
            <p:ph type="pic" sz="quarter" idx="34"/>
          </p:nvPr>
        </p:nvSpPr>
        <p:spPr>
          <a:xfrm>
            <a:off x="3552179" y="2331669"/>
            <a:ext cx="2302850" cy="1255082"/>
          </a:xfrm>
        </p:spPr>
        <p:txBody>
          <a:bodyPr/>
          <a:lstStyle/>
          <a:p>
            <a:endParaRPr lang="en-GB"/>
          </a:p>
        </p:txBody>
      </p:sp>
      <p:sp>
        <p:nvSpPr>
          <p:cNvPr id="23" name="Text Placeholder 35">
            <a:extLst>
              <a:ext uri="{FF2B5EF4-FFF2-40B4-BE49-F238E27FC236}">
                <a16:creationId xmlns:a16="http://schemas.microsoft.com/office/drawing/2014/main" id="{6741BED5-DD9B-DA08-B276-4A6A9619A77F}"/>
              </a:ext>
            </a:extLst>
          </p:cNvPr>
          <p:cNvSpPr>
            <a:spLocks noGrp="1"/>
          </p:cNvSpPr>
          <p:nvPr>
            <p:ph type="body" sz="quarter" idx="23"/>
          </p:nvPr>
        </p:nvSpPr>
        <p:spPr>
          <a:xfrm>
            <a:off x="3552493"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4" name="Text Placeholder 35">
            <a:extLst>
              <a:ext uri="{FF2B5EF4-FFF2-40B4-BE49-F238E27FC236}">
                <a16:creationId xmlns:a16="http://schemas.microsoft.com/office/drawing/2014/main" id="{4211193A-897F-A0CB-98F7-FD02B1E03211}"/>
              </a:ext>
            </a:extLst>
          </p:cNvPr>
          <p:cNvSpPr>
            <a:spLocks noGrp="1"/>
          </p:cNvSpPr>
          <p:nvPr>
            <p:ph type="body" sz="quarter" idx="24"/>
          </p:nvPr>
        </p:nvSpPr>
        <p:spPr>
          <a:xfrm>
            <a:off x="3552493"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4" name="Picture Placeholder 29">
            <a:extLst>
              <a:ext uri="{FF2B5EF4-FFF2-40B4-BE49-F238E27FC236}">
                <a16:creationId xmlns:a16="http://schemas.microsoft.com/office/drawing/2014/main" id="{6776899D-7EB0-41AC-9AF4-FE101D6C9E83}"/>
              </a:ext>
            </a:extLst>
          </p:cNvPr>
          <p:cNvSpPr>
            <a:spLocks noGrp="1"/>
          </p:cNvSpPr>
          <p:nvPr>
            <p:ph type="pic" sz="quarter" idx="33"/>
          </p:nvPr>
        </p:nvSpPr>
        <p:spPr>
          <a:xfrm>
            <a:off x="6284660" y="2331669"/>
            <a:ext cx="2302850" cy="1255082"/>
          </a:xfrm>
        </p:spPr>
        <p:txBody>
          <a:bodyPr/>
          <a:lstStyle/>
          <a:p>
            <a:endParaRPr lang="en-GB"/>
          </a:p>
        </p:txBody>
      </p:sp>
      <p:sp>
        <p:nvSpPr>
          <p:cNvPr id="25" name="Text Placeholder 35">
            <a:extLst>
              <a:ext uri="{FF2B5EF4-FFF2-40B4-BE49-F238E27FC236}">
                <a16:creationId xmlns:a16="http://schemas.microsoft.com/office/drawing/2014/main" id="{1DED0997-D314-C6AE-A692-306403BBE629}"/>
              </a:ext>
            </a:extLst>
          </p:cNvPr>
          <p:cNvSpPr>
            <a:spLocks noGrp="1"/>
          </p:cNvSpPr>
          <p:nvPr>
            <p:ph type="body" sz="quarter" idx="25"/>
          </p:nvPr>
        </p:nvSpPr>
        <p:spPr>
          <a:xfrm>
            <a:off x="6284974"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6" name="Text Placeholder 35">
            <a:extLst>
              <a:ext uri="{FF2B5EF4-FFF2-40B4-BE49-F238E27FC236}">
                <a16:creationId xmlns:a16="http://schemas.microsoft.com/office/drawing/2014/main" id="{CB02C1DA-F7C6-2990-C630-24D0D3CA8930}"/>
              </a:ext>
            </a:extLst>
          </p:cNvPr>
          <p:cNvSpPr>
            <a:spLocks noGrp="1"/>
          </p:cNvSpPr>
          <p:nvPr>
            <p:ph type="body" sz="quarter" idx="26"/>
          </p:nvPr>
        </p:nvSpPr>
        <p:spPr>
          <a:xfrm>
            <a:off x="6284974"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3" name="Picture Placeholder 29">
            <a:extLst>
              <a:ext uri="{FF2B5EF4-FFF2-40B4-BE49-F238E27FC236}">
                <a16:creationId xmlns:a16="http://schemas.microsoft.com/office/drawing/2014/main" id="{F1FE3630-D074-6944-4F08-08363014CC1D}"/>
              </a:ext>
            </a:extLst>
          </p:cNvPr>
          <p:cNvSpPr>
            <a:spLocks noGrp="1"/>
          </p:cNvSpPr>
          <p:nvPr>
            <p:ph type="pic" sz="quarter" idx="32"/>
          </p:nvPr>
        </p:nvSpPr>
        <p:spPr>
          <a:xfrm>
            <a:off x="9045148" y="2331669"/>
            <a:ext cx="2302850" cy="1255082"/>
          </a:xfrm>
        </p:spPr>
        <p:txBody>
          <a:bodyPr/>
          <a:lstStyle/>
          <a:p>
            <a:endParaRPr lang="en-GB"/>
          </a:p>
        </p:txBody>
      </p:sp>
      <p:sp>
        <p:nvSpPr>
          <p:cNvPr id="27" name="Text Placeholder 35">
            <a:extLst>
              <a:ext uri="{FF2B5EF4-FFF2-40B4-BE49-F238E27FC236}">
                <a16:creationId xmlns:a16="http://schemas.microsoft.com/office/drawing/2014/main" id="{2BD521B6-BD70-6519-3BCC-0441BC90998A}"/>
              </a:ext>
            </a:extLst>
          </p:cNvPr>
          <p:cNvSpPr>
            <a:spLocks noGrp="1"/>
          </p:cNvSpPr>
          <p:nvPr>
            <p:ph type="body" sz="quarter" idx="27"/>
          </p:nvPr>
        </p:nvSpPr>
        <p:spPr>
          <a:xfrm>
            <a:off x="9045462"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8" name="Text Placeholder 35">
            <a:extLst>
              <a:ext uri="{FF2B5EF4-FFF2-40B4-BE49-F238E27FC236}">
                <a16:creationId xmlns:a16="http://schemas.microsoft.com/office/drawing/2014/main" id="{B09D8CE1-C90E-B457-C2C5-5AE34D538BFD}"/>
              </a:ext>
            </a:extLst>
          </p:cNvPr>
          <p:cNvSpPr>
            <a:spLocks noGrp="1"/>
          </p:cNvSpPr>
          <p:nvPr>
            <p:ph type="body" sz="quarter" idx="28"/>
          </p:nvPr>
        </p:nvSpPr>
        <p:spPr>
          <a:xfrm>
            <a:off x="9045462"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5" name="Date Placeholder 3">
            <a:extLst>
              <a:ext uri="{FF2B5EF4-FFF2-40B4-BE49-F238E27FC236}">
                <a16:creationId xmlns:a16="http://schemas.microsoft.com/office/drawing/2014/main" id="{D7AF960F-EA2C-059B-FD05-9627AA9B405B}"/>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0" name="Rectangle 8">
            <a:extLst>
              <a:ext uri="{FF2B5EF4-FFF2-40B4-BE49-F238E27FC236}">
                <a16:creationId xmlns:a16="http://schemas.microsoft.com/office/drawing/2014/main" id="{41B0960E-E397-9136-EE2E-F2595BA18E5D}"/>
              </a:ext>
              <a:ext uri="{C183D7F6-B498-43B3-948B-1728B52AA6E4}">
                <adec:decorative xmlns:adec="http://schemas.microsoft.com/office/drawing/2017/decorative" val="1"/>
              </a:ext>
            </a:extLst>
          </p:cNvPr>
          <p:cNvSpPr/>
          <p:nvPr userDrawn="1"/>
        </p:nvSpPr>
        <p:spPr>
          <a:xfrm rot="16200000" flipH="1">
            <a:off x="10715814" y="-681672"/>
            <a:ext cx="311360"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Rectangle 9">
            <a:extLst>
              <a:ext uri="{FF2B5EF4-FFF2-40B4-BE49-F238E27FC236}">
                <a16:creationId xmlns:a16="http://schemas.microsoft.com/office/drawing/2014/main" id="{89DDA4E8-D382-3D12-576D-43FB555E0E86}"/>
              </a:ext>
              <a:ext uri="{C183D7F6-B498-43B3-948B-1728B52AA6E4}">
                <adec:decorative xmlns:adec="http://schemas.microsoft.com/office/drawing/2017/decorative" val="1"/>
              </a:ext>
            </a:extLst>
          </p:cNvPr>
          <p:cNvSpPr/>
          <p:nvPr userDrawn="1"/>
        </p:nvSpPr>
        <p:spPr>
          <a:xfrm rot="16200000" flipH="1">
            <a:off x="11795962" y="-84996"/>
            <a:ext cx="311359"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247576956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04A53CF-A657-E995-A3A7-271D67F33E95}"/>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3" name="Footer Placeholder 4">
            <a:extLst>
              <a:ext uri="{FF2B5EF4-FFF2-40B4-BE49-F238E27FC236}">
                <a16:creationId xmlns:a16="http://schemas.microsoft.com/office/drawing/2014/main" id="{85E39344-307B-8BD6-D5B8-D1E1F15507D9}"/>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5F632A0F-F12A-0DEF-B91F-C360E126DB3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97541939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hasCustomPrompt="1"/>
          </p:nvPr>
        </p:nvSpPr>
        <p:spPr>
          <a:xfrm>
            <a:off x="844000" y="831919"/>
            <a:ext cx="3595634" cy="1757505"/>
          </a:xfrm>
        </p:spPr>
        <p:txBody>
          <a:bodyPr anchor="t">
            <a:no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hasCustomPrompt="1"/>
          </p:nvPr>
        </p:nvSpPr>
        <p:spPr>
          <a:xfrm>
            <a:off x="844000" y="2724912"/>
            <a:ext cx="3595634" cy="3301168"/>
          </a:xfrm>
        </p:spPr>
        <p:txBody>
          <a:bodyPr anchor="t">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hasCustomPrompt="1"/>
          </p:nvPr>
        </p:nvSpPr>
        <p:spPr>
          <a:xfrm>
            <a:off x="4907742" y="831919"/>
            <a:ext cx="6440258" cy="5194161"/>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3">
            <a:extLst>
              <a:ext uri="{FF2B5EF4-FFF2-40B4-BE49-F238E27FC236}">
                <a16:creationId xmlns:a16="http://schemas.microsoft.com/office/drawing/2014/main" id="{DB9FEA63-1DA3-3F9F-C50E-7AC4477F2215}"/>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6" name="Footer Placeholder 4">
            <a:extLst>
              <a:ext uri="{FF2B5EF4-FFF2-40B4-BE49-F238E27FC236}">
                <a16:creationId xmlns:a16="http://schemas.microsoft.com/office/drawing/2014/main" id="{DBD582E8-8B0D-6439-7715-18DB0157354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665968CD-929F-6D74-C903-1AA5B15388B2}"/>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8" name="Freeform: Shape 59">
            <a:extLst>
              <a:ext uri="{FF2B5EF4-FFF2-40B4-BE49-F238E27FC236}">
                <a16:creationId xmlns:a16="http://schemas.microsoft.com/office/drawing/2014/main" id="{0322356F-D701-4C42-BB8B-523069A7752B}"/>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9" name="Rectangle 9">
            <a:extLst>
              <a:ext uri="{FF2B5EF4-FFF2-40B4-BE49-F238E27FC236}">
                <a16:creationId xmlns:a16="http://schemas.microsoft.com/office/drawing/2014/main" id="{2E841F2B-D332-09D0-EBCB-48E8FBC6D38F}"/>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11">
            <a:extLst>
              <a:ext uri="{FF2B5EF4-FFF2-40B4-BE49-F238E27FC236}">
                <a16:creationId xmlns:a16="http://schemas.microsoft.com/office/drawing/2014/main" id="{5024EB45-DF26-BF12-BFEF-CA485F4D9549}"/>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reeform: Shape 59">
            <a:extLst>
              <a:ext uri="{FF2B5EF4-FFF2-40B4-BE49-F238E27FC236}">
                <a16:creationId xmlns:a16="http://schemas.microsoft.com/office/drawing/2014/main" id="{B1D17E64-4E73-BCCA-9364-C59A3D2260F2}"/>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84884894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hasCustomPrompt="1"/>
          </p:nvPr>
        </p:nvSpPr>
        <p:spPr>
          <a:xfrm>
            <a:off x="844000" y="831919"/>
            <a:ext cx="3595634" cy="2212313"/>
          </a:xfrm>
        </p:spPr>
        <p:txBody>
          <a:bodyPr anchor="t">
            <a:no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hasCustomPrompt="1"/>
          </p:nvPr>
        </p:nvSpPr>
        <p:spPr>
          <a:xfrm>
            <a:off x="849024" y="3260034"/>
            <a:ext cx="3585586" cy="2766045"/>
          </a:xfrm>
        </p:spPr>
        <p:txBody>
          <a:bodyPr anchor="b">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831919"/>
            <a:ext cx="6284681" cy="5194161"/>
          </a:xfrm>
        </p:spPr>
        <p:txBody>
          <a:bodyPr>
            <a:noAutofit/>
          </a:bodyPr>
          <a:lstStyle>
            <a:lvl1pPr marL="0" indent="0">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2" name="Date Placeholder 3">
            <a:extLst>
              <a:ext uri="{FF2B5EF4-FFF2-40B4-BE49-F238E27FC236}">
                <a16:creationId xmlns:a16="http://schemas.microsoft.com/office/drawing/2014/main" id="{BDADB269-BBE0-1959-FE0B-2D6A08AE1A05}"/>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6" name="Footer Placeholder 4">
            <a:extLst>
              <a:ext uri="{FF2B5EF4-FFF2-40B4-BE49-F238E27FC236}">
                <a16:creationId xmlns:a16="http://schemas.microsoft.com/office/drawing/2014/main" id="{D88765A0-98CE-097F-70CA-A8CE88670F65}"/>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004CCF01-6BD8-D0D5-B68F-BF0D0E1EC42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8" name="Freeform: Shape 16">
            <a:extLst>
              <a:ext uri="{FF2B5EF4-FFF2-40B4-BE49-F238E27FC236}">
                <a16:creationId xmlns:a16="http://schemas.microsoft.com/office/drawing/2014/main" id="{F978EDC5-9ECC-A0CA-79B2-E1099D0523A3}"/>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Freeform: Shape 17">
            <a:extLst>
              <a:ext uri="{FF2B5EF4-FFF2-40B4-BE49-F238E27FC236}">
                <a16:creationId xmlns:a16="http://schemas.microsoft.com/office/drawing/2014/main" id="{5CC0BF8E-63A7-7E59-17B3-46BB432D5516}"/>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Freeform: Shape 19">
            <a:extLst>
              <a:ext uri="{FF2B5EF4-FFF2-40B4-BE49-F238E27FC236}">
                <a16:creationId xmlns:a16="http://schemas.microsoft.com/office/drawing/2014/main" id="{7C16A068-4B31-D509-6638-F057A8F5CFDE}"/>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Freeform: Shape 18">
            <a:extLst>
              <a:ext uri="{FF2B5EF4-FFF2-40B4-BE49-F238E27FC236}">
                <a16:creationId xmlns:a16="http://schemas.microsoft.com/office/drawing/2014/main" id="{ED2C66E4-77A5-559A-C4D6-22E169AE6F1D}"/>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259525005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7175" y="831919"/>
            <a:ext cx="7342307" cy="1791217"/>
          </a:xfrm>
        </p:spPr>
        <p:txBody>
          <a:bodyPr anchor="b">
            <a:noAutofit/>
          </a:bodyPr>
          <a:lstStyle>
            <a:lvl1pPr>
              <a:defRPr sz="600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860427" y="3280496"/>
            <a:ext cx="10504000" cy="2743200"/>
          </a:xfrm>
        </p:spPr>
        <p:txBody>
          <a:bodyPr>
            <a:normAutofit/>
          </a:bodyPr>
          <a:lstStyle>
            <a:lvl1pPr marL="0" indent="0">
              <a:buNone/>
              <a:defRPr sz="1400"/>
            </a:lvl1pPr>
            <a:lvl2pPr marL="228600" indent="0">
              <a:buNone/>
              <a:defRPr sz="1200"/>
            </a:lvl2pPr>
            <a:lvl3pPr marL="457200" indent="0">
              <a:buNone/>
              <a:defRPr sz="1100"/>
            </a:lvl3pPr>
            <a:lvl4pPr marL="685800" indent="0">
              <a:buNone/>
              <a:defRPr sz="1050"/>
            </a:lvl4pPr>
            <a:lvl5pPr marL="9144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49B4F649-ECC0-65D4-73EB-F610B1EEE476}"/>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5" name="Footer Placeholder 4">
            <a:extLst>
              <a:ext uri="{FF2B5EF4-FFF2-40B4-BE49-F238E27FC236}">
                <a16:creationId xmlns:a16="http://schemas.microsoft.com/office/drawing/2014/main" id="{E34BAC71-4189-4AAE-3C30-91D3E764511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F335CC0F-60E4-5024-B6AB-D87255AB6A72}"/>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Freeform: Shape 59">
            <a:extLst>
              <a:ext uri="{FF2B5EF4-FFF2-40B4-BE49-F238E27FC236}">
                <a16:creationId xmlns:a16="http://schemas.microsoft.com/office/drawing/2014/main" id="{EB1DE042-7AE4-75AA-1CFC-259030057C71}"/>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1" name="Rectangle 9">
            <a:extLst>
              <a:ext uri="{FF2B5EF4-FFF2-40B4-BE49-F238E27FC236}">
                <a16:creationId xmlns:a16="http://schemas.microsoft.com/office/drawing/2014/main" id="{AB955153-AC29-8EA8-DE1E-EF143A129F84}"/>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Rectangle 11">
            <a:extLst>
              <a:ext uri="{FF2B5EF4-FFF2-40B4-BE49-F238E27FC236}">
                <a16:creationId xmlns:a16="http://schemas.microsoft.com/office/drawing/2014/main" id="{C5CBF393-915A-6526-812F-61956DD2ED62}"/>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Shape 59">
            <a:extLst>
              <a:ext uri="{FF2B5EF4-FFF2-40B4-BE49-F238E27FC236}">
                <a16:creationId xmlns:a16="http://schemas.microsoft.com/office/drawing/2014/main" id="{36817505-F187-6307-3AA7-E870199259F8}"/>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784800036"/>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Photo 3">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F45E22-547F-B6E1-5F51-CFECC13B28B9}"/>
              </a:ext>
              <a:ext uri="{C183D7F6-B498-43B3-948B-1728B52AA6E4}">
                <adec:decorative xmlns:adec="http://schemas.microsoft.com/office/drawing/2017/decorative" val="1"/>
              </a:ext>
            </a:extLst>
          </p:cNvPr>
          <p:cNvSpPr/>
          <p:nvPr userDrawn="1"/>
        </p:nvSpPr>
        <p:spPr>
          <a:xfrm>
            <a:off x="7065818" y="6245509"/>
            <a:ext cx="5134119" cy="61249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itle 1">
            <a:extLst>
              <a:ext uri="{FF2B5EF4-FFF2-40B4-BE49-F238E27FC236}">
                <a16:creationId xmlns:a16="http://schemas.microsoft.com/office/drawing/2014/main" id="{F1C19B4F-DFB6-9576-9DF4-96FE43A1EC98}"/>
              </a:ext>
            </a:extLst>
          </p:cNvPr>
          <p:cNvSpPr>
            <a:spLocks noGrp="1"/>
          </p:cNvSpPr>
          <p:nvPr>
            <p:ph type="ctrTitle" hasCustomPrompt="1"/>
          </p:nvPr>
        </p:nvSpPr>
        <p:spPr>
          <a:xfrm>
            <a:off x="910628" y="482261"/>
            <a:ext cx="5824186" cy="3987799"/>
          </a:xfrm>
        </p:spPr>
        <p:txBody>
          <a:bodyPr lIns="0" tIns="0" rIns="0" bIns="0" anchor="b">
            <a:noAutofit/>
          </a:bodyPr>
          <a:lstStyle>
            <a:lvl1pPr algn="l">
              <a:defRPr sz="5400"/>
            </a:lvl1pPr>
          </a:lstStyle>
          <a:p>
            <a:r>
              <a:rPr lang="en-US"/>
              <a:t>Click to edit Master title style</a:t>
            </a:r>
            <a:endParaRPr lang="en-CN"/>
          </a:p>
        </p:txBody>
      </p:sp>
      <p:sp>
        <p:nvSpPr>
          <p:cNvPr id="18" name="Subtitle 2">
            <a:extLst>
              <a:ext uri="{FF2B5EF4-FFF2-40B4-BE49-F238E27FC236}">
                <a16:creationId xmlns:a16="http://schemas.microsoft.com/office/drawing/2014/main" id="{D99BC2BC-8A72-7BB8-D8C8-CB385D30BB75}"/>
              </a:ext>
            </a:extLst>
          </p:cNvPr>
          <p:cNvSpPr>
            <a:spLocks noGrp="1"/>
          </p:cNvSpPr>
          <p:nvPr>
            <p:ph type="subTitle" idx="1" hasCustomPrompt="1"/>
          </p:nvPr>
        </p:nvSpPr>
        <p:spPr>
          <a:xfrm>
            <a:off x="910628" y="4640704"/>
            <a:ext cx="5824186" cy="876323"/>
          </a:xfrm>
        </p:spPr>
        <p:txBody>
          <a:bodyPr>
            <a:noAutofit/>
          </a:bodyPr>
          <a:lstStyle>
            <a:lvl1pPr marL="0" indent="0" algn="l">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 name="Content Placeholder 8">
            <a:extLst>
              <a:ext uri="{FF2B5EF4-FFF2-40B4-BE49-F238E27FC236}">
                <a16:creationId xmlns:a16="http://schemas.microsoft.com/office/drawing/2014/main" id="{EC403ECD-0E61-4F10-7162-E98E5D2C68D4}"/>
              </a:ext>
              <a:ext uri="{C183D7F6-B498-43B3-948B-1728B52AA6E4}">
                <adec:decorative xmlns:adec="http://schemas.microsoft.com/office/drawing/2017/decorative" val="0"/>
              </a:ext>
            </a:extLst>
          </p:cNvPr>
          <p:cNvSpPr>
            <a:spLocks noGrp="1"/>
          </p:cNvSpPr>
          <p:nvPr>
            <p:ph sz="quarter" idx="17" hasCustomPrompt="1"/>
          </p:nvPr>
        </p:nvSpPr>
        <p:spPr>
          <a:xfrm>
            <a:off x="910629" y="5978808"/>
            <a:ext cx="1737322" cy="266701"/>
          </a:xfrm>
        </p:spPr>
        <p:txBody>
          <a:bodyPr lIns="0" tIns="0" rIns="0" bIns="0" anchor="b">
            <a:noAutofit/>
          </a:bodyPr>
          <a:lstStyle>
            <a:lvl1pPr marL="0" indent="0">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26" name="Picture Placeholder 25">
            <a:extLst>
              <a:ext uri="{FF2B5EF4-FFF2-40B4-BE49-F238E27FC236}">
                <a16:creationId xmlns:a16="http://schemas.microsoft.com/office/drawing/2014/main" id="{035CA494-5B62-D1F6-0DF6-40D867589380}"/>
              </a:ext>
            </a:extLst>
          </p:cNvPr>
          <p:cNvSpPr>
            <a:spLocks noGrp="1"/>
          </p:cNvSpPr>
          <p:nvPr>
            <p:ph type="pic" sz="quarter" idx="20"/>
          </p:nvPr>
        </p:nvSpPr>
        <p:spPr>
          <a:xfrm>
            <a:off x="7065818" y="1331046"/>
            <a:ext cx="3772303" cy="4914460"/>
          </a:xfrm>
          <a:noFill/>
        </p:spPr>
        <p:txBody>
          <a:bodyPr/>
          <a:lstStyle/>
          <a:p>
            <a:endParaRPr lang="zh-CN" altLang="en-US"/>
          </a:p>
        </p:txBody>
      </p:sp>
      <p:sp>
        <p:nvSpPr>
          <p:cNvPr id="3" name="Date Placeholder 3">
            <a:extLst>
              <a:ext uri="{FF2B5EF4-FFF2-40B4-BE49-F238E27FC236}">
                <a16:creationId xmlns:a16="http://schemas.microsoft.com/office/drawing/2014/main" id="{B742842F-049E-5CE5-521C-3D7CF4664B24}"/>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4/21/2025</a:t>
            </a:fld>
            <a:endParaRPr lang="en-US"/>
          </a:p>
        </p:txBody>
      </p:sp>
      <p:sp>
        <p:nvSpPr>
          <p:cNvPr id="4" name="Footer Placeholder 4">
            <a:extLst>
              <a:ext uri="{FF2B5EF4-FFF2-40B4-BE49-F238E27FC236}">
                <a16:creationId xmlns:a16="http://schemas.microsoft.com/office/drawing/2014/main" id="{F57807E5-619C-C6C7-6226-8A9540B6DD6B}"/>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9873A478-35CD-870F-0A0C-AD044CED3009}"/>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0" name="Rectangle 8">
            <a:extLst>
              <a:ext uri="{FF2B5EF4-FFF2-40B4-BE49-F238E27FC236}">
                <a16:creationId xmlns:a16="http://schemas.microsoft.com/office/drawing/2014/main" id="{1B4E1136-DFDD-32BF-5846-514278A0F779}"/>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9">
            <a:extLst>
              <a:ext uri="{FF2B5EF4-FFF2-40B4-BE49-F238E27FC236}">
                <a16:creationId xmlns:a16="http://schemas.microsoft.com/office/drawing/2014/main" id="{4973B099-8DFA-53FB-1105-A26CC36014D5}"/>
              </a:ext>
              <a:ext uri="{C183D7F6-B498-43B3-948B-1728B52AA6E4}">
                <adec:decorative xmlns:adec="http://schemas.microsoft.com/office/drawing/2017/decorative" val="1"/>
              </a:ext>
            </a:extLst>
          </p:cNvPr>
          <p:cNvSpPr/>
          <p:nvPr userDrawn="1"/>
        </p:nvSpPr>
        <p:spPr>
          <a:xfrm rot="5400000">
            <a:off x="104574" y="-104573"/>
            <a:ext cx="274322" cy="483472"/>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Rectangle 6">
            <a:extLst>
              <a:ext uri="{FF2B5EF4-FFF2-40B4-BE49-F238E27FC236}">
                <a16:creationId xmlns:a16="http://schemas.microsoft.com/office/drawing/2014/main" id="{F5FF0307-7223-2A57-49F7-205DFC3CADD3}"/>
              </a:ext>
              <a:ext uri="{C183D7F6-B498-43B3-948B-1728B52AA6E4}">
                <adec:decorative xmlns:adec="http://schemas.microsoft.com/office/drawing/2017/decorative" val="1"/>
              </a:ext>
            </a:extLst>
          </p:cNvPr>
          <p:cNvSpPr/>
          <p:nvPr userDrawn="1"/>
        </p:nvSpPr>
        <p:spPr>
          <a:xfrm rot="10800000">
            <a:off x="10833956" y="-2"/>
            <a:ext cx="1365980" cy="22320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6" name="Freeform: Shape 59">
            <a:extLst>
              <a:ext uri="{FF2B5EF4-FFF2-40B4-BE49-F238E27FC236}">
                <a16:creationId xmlns:a16="http://schemas.microsoft.com/office/drawing/2014/main" id="{AB33DB86-5F38-0CF7-F613-511E8B1B1997}"/>
              </a:ext>
              <a:ext uri="{C183D7F6-B498-43B3-948B-1728B52AA6E4}">
                <adec:decorative xmlns:adec="http://schemas.microsoft.com/office/drawing/2017/decorative" val="1"/>
              </a:ext>
            </a:extLst>
          </p:cNvPr>
          <p:cNvSpPr/>
          <p:nvPr userDrawn="1"/>
        </p:nvSpPr>
        <p:spPr>
          <a:xfrm flipH="1" flipV="1">
            <a:off x="10841892" y="-3"/>
            <a:ext cx="1358044" cy="2232015"/>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41" name="Rectangle 6">
            <a:extLst>
              <a:ext uri="{FF2B5EF4-FFF2-40B4-BE49-F238E27FC236}">
                <a16:creationId xmlns:a16="http://schemas.microsoft.com/office/drawing/2014/main" id="{B297F7B8-C42C-1B4A-C596-DA9004187DEB}"/>
              </a:ext>
              <a:ext uri="{C183D7F6-B498-43B3-948B-1728B52AA6E4}">
                <adec:decorative xmlns:adec="http://schemas.microsoft.com/office/drawing/2017/decorative" val="1"/>
              </a:ext>
            </a:extLst>
          </p:cNvPr>
          <p:cNvSpPr/>
          <p:nvPr userDrawn="1"/>
        </p:nvSpPr>
        <p:spPr>
          <a:xfrm rot="10800000">
            <a:off x="10833956" y="2232018"/>
            <a:ext cx="1358044" cy="1916648"/>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14" name="Freeform: Shape 9">
            <a:extLst>
              <a:ext uri="{FF2B5EF4-FFF2-40B4-BE49-F238E27FC236}">
                <a16:creationId xmlns:a16="http://schemas.microsoft.com/office/drawing/2014/main" id="{3CDB4C82-C1F2-7A31-B0C0-EC7A16E86E01}"/>
              </a:ext>
              <a:ext uri="{C183D7F6-B498-43B3-948B-1728B52AA6E4}">
                <adec:decorative xmlns:adec="http://schemas.microsoft.com/office/drawing/2017/decorative" val="1"/>
              </a:ext>
            </a:extLst>
          </p:cNvPr>
          <p:cNvSpPr/>
          <p:nvPr userDrawn="1"/>
        </p:nvSpPr>
        <p:spPr>
          <a:xfrm flipV="1">
            <a:off x="10833888" y="3428999"/>
            <a:ext cx="1366047" cy="71966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33" name="Rectangle 8">
            <a:extLst>
              <a:ext uri="{FF2B5EF4-FFF2-40B4-BE49-F238E27FC236}">
                <a16:creationId xmlns:a16="http://schemas.microsoft.com/office/drawing/2014/main" id="{D03B5295-1DAD-F67E-A9D1-1EDDEDAE034E}"/>
              </a:ext>
              <a:ext uri="{C183D7F6-B498-43B3-948B-1728B52AA6E4}">
                <adec:decorative xmlns:adec="http://schemas.microsoft.com/office/drawing/2017/decorative" val="1"/>
              </a:ext>
            </a:extLst>
          </p:cNvPr>
          <p:cNvSpPr/>
          <p:nvPr userDrawn="1"/>
        </p:nvSpPr>
        <p:spPr>
          <a:xfrm rot="10800000" flipV="1">
            <a:off x="10833955" y="4148664"/>
            <a:ext cx="1365981" cy="209684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Freeform: Shape 59">
            <a:extLst>
              <a:ext uri="{FF2B5EF4-FFF2-40B4-BE49-F238E27FC236}">
                <a16:creationId xmlns:a16="http://schemas.microsoft.com/office/drawing/2014/main" id="{C681F86B-1EB2-1ABD-11BE-7405C317D113}"/>
              </a:ext>
              <a:ext uri="{C183D7F6-B498-43B3-948B-1728B52AA6E4}">
                <adec:decorative xmlns:adec="http://schemas.microsoft.com/office/drawing/2017/decorative" val="1"/>
              </a:ext>
            </a:extLst>
          </p:cNvPr>
          <p:cNvSpPr/>
          <p:nvPr userDrawn="1"/>
        </p:nvSpPr>
        <p:spPr>
          <a:xfrm flipH="1" flipV="1">
            <a:off x="10833955" y="4148663"/>
            <a:ext cx="1365980" cy="209684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Tree>
    <p:extLst>
      <p:ext uri="{BB962C8B-B14F-4D97-AF65-F5344CB8AC3E}">
        <p14:creationId xmlns:p14="http://schemas.microsoft.com/office/powerpoint/2010/main" val="21235514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clusion 2">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 uri="{C183D7F6-B498-43B3-948B-1728B52AA6E4}">
                <adec:decorative xmlns:adec="http://schemas.microsoft.com/office/drawing/2017/decorative" val="0"/>
              </a:ext>
            </a:extLst>
          </p:cNvPr>
          <p:cNvSpPr>
            <a:spLocks noGrp="1"/>
          </p:cNvSpPr>
          <p:nvPr>
            <p:ph type="title"/>
          </p:nvPr>
        </p:nvSpPr>
        <p:spPr>
          <a:xfrm>
            <a:off x="844000" y="1627318"/>
            <a:ext cx="8430767" cy="1842020"/>
          </a:xfrm>
        </p:spPr>
        <p:txBody>
          <a:bodyPr anchor="b">
            <a:noAutofit/>
          </a:bodyPr>
          <a:lstStyle>
            <a:lvl1pPr>
              <a:defRPr sz="6000"/>
            </a:lvl1pPr>
          </a:lstStyle>
          <a:p>
            <a:r>
              <a:rPr lang="en-US" dirty="0"/>
              <a:t>Click to edit Master title style</a:t>
            </a:r>
          </a:p>
        </p:txBody>
      </p:sp>
      <p:sp>
        <p:nvSpPr>
          <p:cNvPr id="7" name="Content Placeholder 6">
            <a:extLst>
              <a:ext uri="{FF2B5EF4-FFF2-40B4-BE49-F238E27FC236}">
                <a16:creationId xmlns:a16="http://schemas.microsoft.com/office/drawing/2014/main" id="{053FFEDA-E57B-DF13-2394-A1514E15F85A}"/>
              </a:ext>
              <a:ext uri="{C183D7F6-B498-43B3-948B-1728B52AA6E4}">
                <adec:decorative xmlns:adec="http://schemas.microsoft.com/office/drawing/2017/decorative" val="0"/>
              </a:ext>
            </a:extLst>
          </p:cNvPr>
          <p:cNvSpPr>
            <a:spLocks noGrp="1"/>
          </p:cNvSpPr>
          <p:nvPr>
            <p:ph sz="quarter" idx="14"/>
          </p:nvPr>
        </p:nvSpPr>
        <p:spPr>
          <a:xfrm>
            <a:off x="844128" y="3622674"/>
            <a:ext cx="8430639" cy="2150962"/>
          </a:xfrm>
        </p:spPr>
        <p:txBody>
          <a:bodyPr>
            <a:noAutofit/>
          </a:bodyPr>
          <a:lstStyle>
            <a:lvl1pPr marL="0" indent="0">
              <a:buNone/>
              <a:defRPr sz="1400"/>
            </a:lvl1pPr>
            <a:lvl2pPr marL="228600" indent="0">
              <a:buNone/>
              <a:defRPr sz="1200"/>
            </a:lvl2pPr>
            <a:lvl3pPr marL="457200" indent="0">
              <a:buNone/>
              <a:defRPr sz="1100"/>
            </a:lvl3pPr>
            <a:lvl4pPr marL="685800" indent="0">
              <a:buNone/>
              <a:defRPr sz="1050"/>
            </a:lvl4pPr>
            <a:lvl5pPr marL="914400" indent="0">
              <a:buNone/>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Date Placeholder 3">
            <a:extLst>
              <a:ext uri="{FF2B5EF4-FFF2-40B4-BE49-F238E27FC236}">
                <a16:creationId xmlns:a16="http://schemas.microsoft.com/office/drawing/2014/main" id="{4915D485-D4CB-65C5-C05B-8D3E535F6A4E}"/>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4/21/2025</a:t>
            </a:fld>
            <a:endParaRPr lang="en-US"/>
          </a:p>
        </p:txBody>
      </p:sp>
      <p:sp>
        <p:nvSpPr>
          <p:cNvPr id="5" name="Footer Placeholder 4">
            <a:extLst>
              <a:ext uri="{FF2B5EF4-FFF2-40B4-BE49-F238E27FC236}">
                <a16:creationId xmlns:a16="http://schemas.microsoft.com/office/drawing/2014/main" id="{9C567240-62F7-D89C-BF3D-34806BC255B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F9726FF9-AAAD-F331-EC9B-83CB551F1DC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16">
            <a:extLst>
              <a:ext uri="{FF2B5EF4-FFF2-40B4-BE49-F238E27FC236}">
                <a16:creationId xmlns:a16="http://schemas.microsoft.com/office/drawing/2014/main" id="{7C2CB355-42E5-6CAD-CDA4-04E8698C7806}"/>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Freeform: Shape 17">
            <a:extLst>
              <a:ext uri="{FF2B5EF4-FFF2-40B4-BE49-F238E27FC236}">
                <a16:creationId xmlns:a16="http://schemas.microsoft.com/office/drawing/2014/main" id="{7F51CA23-0DF4-94C6-A295-9A6ED5AA7078}"/>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Freeform: Shape 19">
            <a:extLst>
              <a:ext uri="{FF2B5EF4-FFF2-40B4-BE49-F238E27FC236}">
                <a16:creationId xmlns:a16="http://schemas.microsoft.com/office/drawing/2014/main" id="{78973DDC-FE45-271D-D333-1265C63DC4F4}"/>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Freeform: Shape 18">
            <a:extLst>
              <a:ext uri="{FF2B5EF4-FFF2-40B4-BE49-F238E27FC236}">
                <a16:creationId xmlns:a16="http://schemas.microsoft.com/office/drawing/2014/main" id="{98BB5E17-8DB4-2B6A-4A48-E57456A3120F}"/>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191022383"/>
      </p:ext>
    </p:extLst>
  </p:cSld>
  <p:clrMapOvr>
    <a:overrideClrMapping bg1="dk1" tx1="lt1" bg2="dk2" tx2="lt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87" name="Rectangle 23">
            <a:extLst>
              <a:ext uri="{FF2B5EF4-FFF2-40B4-BE49-F238E27FC236}">
                <a16:creationId xmlns:a16="http://schemas.microsoft.com/office/drawing/2014/main" id="{590E6AF1-4025-C539-6638-597177D00B8D}"/>
              </a:ext>
              <a:ext uri="{C183D7F6-B498-43B3-948B-1728B52AA6E4}">
                <adec:decorative xmlns:adec="http://schemas.microsoft.com/office/drawing/2017/decorative" val="1"/>
              </a:ext>
            </a:extLst>
          </p:cNvPr>
          <p:cNvSpPr/>
          <p:nvPr userDrawn="1"/>
        </p:nvSpPr>
        <p:spPr>
          <a:xfrm>
            <a:off x="7065818" y="6245509"/>
            <a:ext cx="5126179" cy="61249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Title 6">
            <a:extLst>
              <a:ext uri="{FF2B5EF4-FFF2-40B4-BE49-F238E27FC236}">
                <a16:creationId xmlns:a16="http://schemas.microsoft.com/office/drawing/2014/main" id="{25E8EC5E-EA9E-1F86-2E83-5D5499601119}"/>
              </a:ext>
            </a:extLst>
          </p:cNvPr>
          <p:cNvSpPr>
            <a:spLocks noGrp="1"/>
          </p:cNvSpPr>
          <p:nvPr>
            <p:ph type="title" hasCustomPrompt="1"/>
          </p:nvPr>
        </p:nvSpPr>
        <p:spPr>
          <a:xfrm>
            <a:off x="1085864" y="1532081"/>
            <a:ext cx="5273221" cy="3793838"/>
          </a:xfrm>
        </p:spPr>
        <p:txBody>
          <a:bodyPr lIns="0" tIns="0" rIns="0" bIns="0" anchor="ctr">
            <a:noAutofit/>
          </a:bodyPr>
          <a:lstStyle>
            <a:lvl1pPr>
              <a:defRPr sz="5400" baseline="0">
                <a:solidFill>
                  <a:schemeClr val="tx1"/>
                </a:solidFill>
              </a:defRPr>
            </a:lvl1pPr>
          </a:lstStyle>
          <a:p>
            <a:r>
              <a:rPr lang="en-US"/>
              <a:t>Click to edit Master title style</a:t>
            </a:r>
            <a:endParaRPr lang="en-CN"/>
          </a:p>
        </p:txBody>
      </p:sp>
      <p:sp>
        <p:nvSpPr>
          <p:cNvPr id="3" name="Picture Placeholder 25" descr="A woman wearing a yellow sweater working at the office">
            <a:extLst>
              <a:ext uri="{FF2B5EF4-FFF2-40B4-BE49-F238E27FC236}">
                <a16:creationId xmlns:a16="http://schemas.microsoft.com/office/drawing/2014/main" id="{0F266249-25B1-EF53-33EB-FA594F7F68B4}"/>
              </a:ext>
              <a:ext uri="{C183D7F6-B498-43B3-948B-1728B52AA6E4}">
                <adec:decorative xmlns:adec="http://schemas.microsoft.com/office/drawing/2017/decorative" val="0"/>
              </a:ext>
            </a:extLst>
          </p:cNvPr>
          <p:cNvSpPr>
            <a:spLocks noGrp="1"/>
          </p:cNvSpPr>
          <p:nvPr>
            <p:ph type="pic" sz="quarter" idx="20"/>
          </p:nvPr>
        </p:nvSpPr>
        <p:spPr>
          <a:xfrm>
            <a:off x="7063457" y="1326812"/>
            <a:ext cx="3778434" cy="4924193"/>
          </a:xfrm>
          <a:noFill/>
        </p:spPr>
        <p:txBody>
          <a:bodyPr/>
          <a:lstStyle/>
          <a:p>
            <a:endParaRPr lang="zh-CN" altLang="en-US"/>
          </a:p>
        </p:txBody>
      </p:sp>
      <p:sp>
        <p:nvSpPr>
          <p:cNvPr id="7" name="Date Placeholder 3">
            <a:extLst>
              <a:ext uri="{FF2B5EF4-FFF2-40B4-BE49-F238E27FC236}">
                <a16:creationId xmlns:a16="http://schemas.microsoft.com/office/drawing/2014/main" id="{021528A5-067A-BD49-2204-67FF006E8BBF}"/>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6" name="Footer Placeholder 4">
            <a:extLst>
              <a:ext uri="{FF2B5EF4-FFF2-40B4-BE49-F238E27FC236}">
                <a16:creationId xmlns:a16="http://schemas.microsoft.com/office/drawing/2014/main" id="{5E67C389-E6A8-48B1-74CD-322C690F98F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9D7705C1-E2D3-B1B7-C51C-44843980FFF1}"/>
              </a:ext>
            </a:extLst>
          </p:cNvPr>
          <p:cNvSpPr>
            <a:spLocks noGrp="1"/>
          </p:cNvSpPr>
          <p:nvPr>
            <p:ph type="sldNum" sz="quarter" idx="12"/>
          </p:nvPr>
        </p:nvSpPr>
        <p:spPr>
          <a:xfrm>
            <a:off x="8274049" y="6400800"/>
            <a:ext cx="3241675" cy="266700"/>
          </a:xfrm>
        </p:spPr>
        <p:txBody>
          <a:bodyPr/>
          <a:lstStyle>
            <a:lvl1pPr algn="r">
              <a:defRPr>
                <a:solidFill>
                  <a:schemeClr val="bg1"/>
                </a:solidFill>
              </a:defRPr>
            </a:lvl1pPr>
          </a:lstStyle>
          <a:p>
            <a:fld id="{CC057153-B650-4DEB-B370-79DDCFDCE934}" type="slidenum">
              <a:rPr lang="en-US" smtClean="0"/>
              <a:pPr/>
              <a:t>‹#›</a:t>
            </a:fld>
            <a:endParaRPr lang="en-US"/>
          </a:p>
        </p:txBody>
      </p:sp>
      <p:sp>
        <p:nvSpPr>
          <p:cNvPr id="12" name="Rectangle 9">
            <a:extLst>
              <a:ext uri="{FF2B5EF4-FFF2-40B4-BE49-F238E27FC236}">
                <a16:creationId xmlns:a16="http://schemas.microsoft.com/office/drawing/2014/main" id="{5917FF65-0254-002E-D43D-FF8B5E603B7F}"/>
              </a:ext>
              <a:ext uri="{C183D7F6-B498-43B3-948B-1728B52AA6E4}">
                <adec:decorative xmlns:adec="http://schemas.microsoft.com/office/drawing/2017/decorative" val="1"/>
              </a:ext>
            </a:extLst>
          </p:cNvPr>
          <p:cNvSpPr/>
          <p:nvPr userDrawn="1"/>
        </p:nvSpPr>
        <p:spPr>
          <a:xfrm rot="5400000">
            <a:off x="103515" y="-103514"/>
            <a:ext cx="274322"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3" name="Rectangle 8">
            <a:extLst>
              <a:ext uri="{FF2B5EF4-FFF2-40B4-BE49-F238E27FC236}">
                <a16:creationId xmlns:a16="http://schemas.microsoft.com/office/drawing/2014/main" id="{3D6108ED-5598-D9CD-3F7C-E35B4C8BBB5C}"/>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Rectangle 6">
            <a:extLst>
              <a:ext uri="{FF2B5EF4-FFF2-40B4-BE49-F238E27FC236}">
                <a16:creationId xmlns:a16="http://schemas.microsoft.com/office/drawing/2014/main" id="{21EB73BE-3F32-B696-CCF3-3120CC026F45}"/>
              </a:ext>
              <a:ext uri="{C183D7F6-B498-43B3-948B-1728B52AA6E4}">
                <adec:decorative xmlns:adec="http://schemas.microsoft.com/office/drawing/2017/decorative" val="1"/>
              </a:ext>
            </a:extLst>
          </p:cNvPr>
          <p:cNvSpPr/>
          <p:nvPr userDrawn="1"/>
        </p:nvSpPr>
        <p:spPr>
          <a:xfrm rot="10800000">
            <a:off x="10833956" y="-2"/>
            <a:ext cx="1365980" cy="22320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4" name="Freeform: Shape 59">
            <a:extLst>
              <a:ext uri="{FF2B5EF4-FFF2-40B4-BE49-F238E27FC236}">
                <a16:creationId xmlns:a16="http://schemas.microsoft.com/office/drawing/2014/main" id="{A7A3C520-412F-3B3C-3DD2-BA1FA9970CED}"/>
              </a:ext>
              <a:ext uri="{C183D7F6-B498-43B3-948B-1728B52AA6E4}">
                <adec:decorative xmlns:adec="http://schemas.microsoft.com/office/drawing/2017/decorative" val="1"/>
              </a:ext>
            </a:extLst>
          </p:cNvPr>
          <p:cNvSpPr/>
          <p:nvPr userDrawn="1"/>
        </p:nvSpPr>
        <p:spPr>
          <a:xfrm flipH="1" flipV="1">
            <a:off x="10841892" y="-3"/>
            <a:ext cx="1358044" cy="2232015"/>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0" name="Rectangle 6">
            <a:extLst>
              <a:ext uri="{FF2B5EF4-FFF2-40B4-BE49-F238E27FC236}">
                <a16:creationId xmlns:a16="http://schemas.microsoft.com/office/drawing/2014/main" id="{99367659-61EC-44B3-A73E-47A6D3C10F4F}"/>
              </a:ext>
              <a:ext uri="{C183D7F6-B498-43B3-948B-1728B52AA6E4}">
                <adec:decorative xmlns:adec="http://schemas.microsoft.com/office/drawing/2017/decorative" val="1"/>
              </a:ext>
            </a:extLst>
          </p:cNvPr>
          <p:cNvSpPr/>
          <p:nvPr userDrawn="1"/>
        </p:nvSpPr>
        <p:spPr>
          <a:xfrm rot="10800000">
            <a:off x="10833956" y="2232018"/>
            <a:ext cx="1358044" cy="1916648"/>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26" name="Freeform: Shape 9">
            <a:extLst>
              <a:ext uri="{FF2B5EF4-FFF2-40B4-BE49-F238E27FC236}">
                <a16:creationId xmlns:a16="http://schemas.microsoft.com/office/drawing/2014/main" id="{14EDCCCA-96A0-0D33-9C7F-224DCB3D55E0}"/>
              </a:ext>
              <a:ext uri="{C183D7F6-B498-43B3-948B-1728B52AA6E4}">
                <adec:decorative xmlns:adec="http://schemas.microsoft.com/office/drawing/2017/decorative" val="1"/>
              </a:ext>
            </a:extLst>
          </p:cNvPr>
          <p:cNvSpPr/>
          <p:nvPr userDrawn="1"/>
        </p:nvSpPr>
        <p:spPr>
          <a:xfrm flipV="1">
            <a:off x="10833956" y="3472845"/>
            <a:ext cx="1358044" cy="675816"/>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22" name="Rectangle 8">
            <a:extLst>
              <a:ext uri="{FF2B5EF4-FFF2-40B4-BE49-F238E27FC236}">
                <a16:creationId xmlns:a16="http://schemas.microsoft.com/office/drawing/2014/main" id="{2C55E30B-D458-A8B6-11AB-5FAEA926BFB0}"/>
              </a:ext>
              <a:ext uri="{C183D7F6-B498-43B3-948B-1728B52AA6E4}">
                <adec:decorative xmlns:adec="http://schemas.microsoft.com/office/drawing/2017/decorative" val="1"/>
              </a:ext>
            </a:extLst>
          </p:cNvPr>
          <p:cNvSpPr/>
          <p:nvPr userDrawn="1"/>
        </p:nvSpPr>
        <p:spPr>
          <a:xfrm rot="10800000" flipV="1">
            <a:off x="10833954" y="4148664"/>
            <a:ext cx="1358043" cy="209684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Freeform: Shape 59">
            <a:extLst>
              <a:ext uri="{FF2B5EF4-FFF2-40B4-BE49-F238E27FC236}">
                <a16:creationId xmlns:a16="http://schemas.microsoft.com/office/drawing/2014/main" id="{81D1A457-4F77-6BE6-3713-4638E83D6D7D}"/>
              </a:ext>
              <a:ext uri="{C183D7F6-B498-43B3-948B-1728B52AA6E4}">
                <adec:decorative xmlns:adec="http://schemas.microsoft.com/office/drawing/2017/decorative" val="1"/>
              </a:ext>
            </a:extLst>
          </p:cNvPr>
          <p:cNvSpPr/>
          <p:nvPr userDrawn="1"/>
        </p:nvSpPr>
        <p:spPr>
          <a:xfrm flipH="1" flipV="1">
            <a:off x="10833955" y="4148663"/>
            <a:ext cx="1358045" cy="209684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Tree>
    <p:extLst>
      <p:ext uri="{BB962C8B-B14F-4D97-AF65-F5344CB8AC3E}">
        <p14:creationId xmlns:p14="http://schemas.microsoft.com/office/powerpoint/2010/main" val="3752552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quence Number, Photo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a:off x="10010775"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a:off x="11191875"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1022364" y="2558836"/>
            <a:ext cx="6735597" cy="3793838"/>
          </a:xfrm>
        </p:spPr>
        <p:txBody>
          <a:bodyPr lIns="0" tIns="0" rIns="0" bIns="0" anchor="t">
            <a:noAutofit/>
          </a:bodyPr>
          <a:lstStyle>
            <a:lvl1pPr>
              <a:defRPr sz="5400">
                <a:solidFill>
                  <a:schemeClr val="tx1"/>
                </a:solidFill>
              </a:defRPr>
            </a:lvl1pPr>
          </a:lstStyle>
          <a:p>
            <a:r>
              <a:rPr lang="en-US"/>
              <a:t>Click to edit Master title style</a:t>
            </a:r>
            <a:endParaRPr lang="en-CN"/>
          </a:p>
        </p:txBody>
      </p:sp>
      <p:sp>
        <p:nvSpPr>
          <p:cNvPr id="3" name="Text Placeholder 2">
            <a:extLst>
              <a:ext uri="{C183D7F6-B498-43B3-948B-1728B52AA6E4}">
                <adec:decorative xmlns:adec="http://schemas.microsoft.com/office/drawing/2017/decorative" val="0"/>
              </a:ext>
            </a:extLst>
          </p:cNvPr>
          <p:cNvSpPr>
            <a:spLocks noGrp="1"/>
          </p:cNvSpPr>
          <p:nvPr>
            <p:ph type="body" idx="1" hasCustomPrompt="1"/>
          </p:nvPr>
        </p:nvSpPr>
        <p:spPr>
          <a:xfrm>
            <a:off x="1022365" y="1649960"/>
            <a:ext cx="831916" cy="597807"/>
          </a:xfrm>
        </p:spPr>
        <p:txBody>
          <a:bodyPr lIns="0" tIns="0" rIns="0" bIns="0" anchor="b">
            <a:noAutofit/>
          </a:bodyPr>
          <a:lstStyle>
            <a:lvl1pPr marL="0" indent="0" algn="l">
              <a:buNone/>
              <a:defRPr sz="3000" baseline="0">
                <a:solidFill>
                  <a:schemeClr val="tx1"/>
                </a:solidFill>
                <a:latin typeface="+mj-lt"/>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01</a:t>
            </a:r>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a:off x="7961313" y="1306802"/>
            <a:ext cx="3230562" cy="4541837"/>
          </a:xfrm>
          <a:noFill/>
        </p:spPr>
        <p:txBody>
          <a:bodyPr/>
          <a:lstStyle/>
          <a:p>
            <a:endParaRPr lang="zh-CN" altLang="en-US"/>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a:lstStyle/>
          <a:p>
            <a:r>
              <a:rPr lang="en-US" altLang="zh-CN" dirty="0"/>
              <a:t>03/12/2025</a:t>
            </a:r>
            <a:fld id="{FD138C57-8E3B-4697-92F8-0ED9B71F7E17}" type="datetime1">
              <a:rPr lang="en-US" smtClean="0"/>
              <a:t>4/21/2025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a:off x="697230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a:off x="760095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7025192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quence Number, Photo 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flipH="1">
            <a:off x="0"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4446653" y="2558836"/>
            <a:ext cx="6735597" cy="3793838"/>
          </a:xfrm>
        </p:spPr>
        <p:txBody>
          <a:bodyPr lIns="0" tIns="0" rIns="0" bIns="0" anchor="t">
            <a:noAutofit/>
          </a:bodyPr>
          <a:lstStyle>
            <a:lvl1pPr algn="r">
              <a:defRPr sz="5400">
                <a:solidFill>
                  <a:schemeClr val="tx1"/>
                </a:solidFill>
              </a:defRPr>
            </a:lvl1pPr>
          </a:lstStyle>
          <a:p>
            <a:r>
              <a:rPr lang="en-US"/>
              <a:t>Click to edit Master title style</a:t>
            </a:r>
            <a:endParaRPr lang="en-CN"/>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flipH="1">
            <a:off x="1000125" y="1316037"/>
            <a:ext cx="3230562" cy="4541837"/>
          </a:xfrm>
          <a:noFill/>
        </p:spPr>
        <p:txBody>
          <a:bodyPr/>
          <a:lstStyle/>
          <a:p>
            <a:endParaRPr lang="zh-CN" altLang="en-US"/>
          </a:p>
        </p:txBody>
      </p:sp>
      <p:sp>
        <p:nvSpPr>
          <p:cNvPr id="3" name="Text Placeholder 2">
            <a:extLst>
              <a:ext uri="{C183D7F6-B498-43B3-948B-1728B52AA6E4}">
                <adec:decorative xmlns:adec="http://schemas.microsoft.com/office/drawing/2017/decorative" val="0"/>
              </a:ext>
            </a:extLst>
          </p:cNvPr>
          <p:cNvSpPr>
            <a:spLocks noGrp="1"/>
          </p:cNvSpPr>
          <p:nvPr>
            <p:ph type="body" idx="1" hasCustomPrompt="1"/>
          </p:nvPr>
        </p:nvSpPr>
        <p:spPr>
          <a:xfrm>
            <a:off x="10350334" y="1649960"/>
            <a:ext cx="831916" cy="597807"/>
          </a:xfrm>
        </p:spPr>
        <p:txBody>
          <a:bodyPr lIns="0" tIns="0" rIns="0" bIns="0" anchor="b">
            <a:noAutofit/>
          </a:bodyPr>
          <a:lstStyle>
            <a:lvl1pPr marL="0" indent="0" algn="r">
              <a:buNone/>
              <a:defRPr sz="2600" baseline="0">
                <a:solidFill>
                  <a:schemeClr val="tx1"/>
                </a:solidFill>
                <a:latin typeface="+mj-lt"/>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01</a:t>
            </a:r>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1174751"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4/21/2025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flipH="1">
            <a:off x="402907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flipH="1">
            <a:off x="465772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flipH="1">
            <a:off x="0"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20887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quence Number 1">
    <p:spTree>
      <p:nvGrpSpPr>
        <p:cNvPr id="1" name=""/>
        <p:cNvGrpSpPr/>
        <p:nvPr/>
      </p:nvGrpSpPr>
      <p:grpSpPr>
        <a:xfrm>
          <a:off x="0" y="0"/>
          <a:ext cx="0" cy="0"/>
          <a:chOff x="0" y="0"/>
          <a:chExt cx="0" cy="0"/>
        </a:xfrm>
      </p:grpSpPr>
      <p:sp>
        <p:nvSpPr>
          <p:cNvPr id="16" name="Rectangle 8">
            <a:extLst>
              <a:ext uri="{FF2B5EF4-FFF2-40B4-BE49-F238E27FC236}">
                <a16:creationId xmlns:a16="http://schemas.microsoft.com/office/drawing/2014/main" id="{5EA40962-D6F9-CBBE-FF2C-4EC3830F9DAA}"/>
              </a:ext>
              <a:ext uri="{C183D7F6-B498-43B3-948B-1728B52AA6E4}">
                <adec:decorative xmlns:adec="http://schemas.microsoft.com/office/drawing/2017/decorative" val="1"/>
              </a:ext>
            </a:extLst>
          </p:cNvPr>
          <p:cNvSpPr/>
          <p:nvPr userDrawn="1"/>
        </p:nvSpPr>
        <p:spPr>
          <a:xfrm rot="10800000" flipH="1" flipV="1">
            <a:off x="0"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Shape 59">
            <a:extLst>
              <a:ext uri="{FF2B5EF4-FFF2-40B4-BE49-F238E27FC236}">
                <a16:creationId xmlns:a16="http://schemas.microsoft.com/office/drawing/2014/main" id="{EC816DDB-9EA2-DF6E-AAED-1B18863E588F}"/>
              </a:ext>
              <a:ext uri="{C183D7F6-B498-43B3-948B-1728B52AA6E4}">
                <adec:decorative xmlns:adec="http://schemas.microsoft.com/office/drawing/2017/decorative" val="1"/>
              </a:ext>
            </a:extLst>
          </p:cNvPr>
          <p:cNvSpPr/>
          <p:nvPr userDrawn="1"/>
        </p:nvSpPr>
        <p:spPr>
          <a:xfrm flipV="1">
            <a:off x="0"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5" name="Rectangle 8">
            <a:extLst>
              <a:ext uri="{FF2B5EF4-FFF2-40B4-BE49-F238E27FC236}">
                <a16:creationId xmlns:a16="http://schemas.microsoft.com/office/drawing/2014/main" id="{A04F26B9-B28E-8D10-94D1-04FE26C51C1B}"/>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4947CEF4-1632-7EBE-80C3-C52AE183F60D}"/>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3" name="Text Placeholder 2">
            <a:extLst>
              <a:ext uri="{C183D7F6-B498-43B3-948B-1728B52AA6E4}">
                <adec:decorative xmlns:adec="http://schemas.microsoft.com/office/drawing/2017/decorative" val="0"/>
              </a:ext>
            </a:extLst>
          </p:cNvPr>
          <p:cNvSpPr>
            <a:spLocks noGrp="1"/>
          </p:cNvSpPr>
          <p:nvPr>
            <p:ph type="body" idx="1" hasCustomPrompt="1"/>
          </p:nvPr>
        </p:nvSpPr>
        <p:spPr>
          <a:xfrm>
            <a:off x="5680042" y="1649960"/>
            <a:ext cx="831916" cy="597807"/>
          </a:xfrm>
        </p:spPr>
        <p:txBody>
          <a:bodyPr lIns="0" tIns="0" rIns="0" bIns="0" anchor="b">
            <a:noAutofit/>
          </a:bodyPr>
          <a:lstStyle>
            <a:lvl1pPr marL="0" indent="0" algn="ctr">
              <a:buNone/>
              <a:defRPr sz="2600" baseline="0">
                <a:solidFill>
                  <a:schemeClr val="tx1"/>
                </a:solidFill>
                <a:latin typeface="+mj-lt"/>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01</a:t>
            </a:r>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2728202" y="2558836"/>
            <a:ext cx="6735597" cy="2536289"/>
          </a:xfrm>
        </p:spPr>
        <p:txBody>
          <a:bodyPr lIns="0" tIns="0" rIns="0" bIns="0" anchor="t">
            <a:noAutofit/>
          </a:bodyPr>
          <a:lstStyle>
            <a:lvl1pPr algn="ctr">
              <a:defRPr sz="5400">
                <a:solidFill>
                  <a:schemeClr val="tx1"/>
                </a:solidFill>
              </a:defRPr>
            </a:lvl1pPr>
          </a:lstStyle>
          <a:p>
            <a:r>
              <a:rPr lang="en-US"/>
              <a:t>Click to edit Master title style</a:t>
            </a:r>
            <a:endParaRPr lang="en-CN"/>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4/21/2025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5" name="Rectangle 6">
            <a:extLst>
              <a:ext uri="{FF2B5EF4-FFF2-40B4-BE49-F238E27FC236}">
                <a16:creationId xmlns:a16="http://schemas.microsoft.com/office/drawing/2014/main" id="{AE61E74D-D5FA-5080-2F53-0087775B372B}"/>
              </a:ext>
              <a:ext uri="{C183D7F6-B498-43B3-948B-1728B52AA6E4}">
                <adec:decorative xmlns:adec="http://schemas.microsoft.com/office/drawing/2017/decorative" val="1"/>
              </a:ext>
            </a:extLst>
          </p:cNvPr>
          <p:cNvSpPr/>
          <p:nvPr userDrawn="1"/>
        </p:nvSpPr>
        <p:spPr>
          <a:xfrm rot="10800000" flipH="1">
            <a:off x="1"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8" name="Freeform: Shape 59">
            <a:extLst>
              <a:ext uri="{FF2B5EF4-FFF2-40B4-BE49-F238E27FC236}">
                <a16:creationId xmlns:a16="http://schemas.microsoft.com/office/drawing/2014/main" id="{470C155E-4CCC-564B-027C-CDC41E373939}"/>
              </a:ext>
              <a:ext uri="{C183D7F6-B498-43B3-948B-1728B52AA6E4}">
                <adec:decorative xmlns:adec="http://schemas.microsoft.com/office/drawing/2017/decorative" val="1"/>
              </a:ext>
            </a:extLst>
          </p:cNvPr>
          <p:cNvSpPr/>
          <p:nvPr userDrawn="1"/>
        </p:nvSpPr>
        <p:spPr>
          <a:xfrm flipV="1">
            <a:off x="0"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4" name="Rectangle 6">
            <a:extLst>
              <a:ext uri="{FF2B5EF4-FFF2-40B4-BE49-F238E27FC236}">
                <a16:creationId xmlns:a16="http://schemas.microsoft.com/office/drawing/2014/main" id="{7285D770-FD07-EC97-B009-40BA4F4D0F55}"/>
              </a:ext>
              <a:ext uri="{C183D7F6-B498-43B3-948B-1728B52AA6E4}">
                <adec:decorative xmlns:adec="http://schemas.microsoft.com/office/drawing/2017/decorative" val="1"/>
              </a:ext>
            </a:extLst>
          </p:cNvPr>
          <p:cNvSpPr/>
          <p:nvPr userDrawn="1"/>
        </p:nvSpPr>
        <p:spPr>
          <a:xfrm rot="10800000" flipH="1">
            <a:off x="1"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5" name="Freeform: Shape 9">
            <a:extLst>
              <a:ext uri="{FF2B5EF4-FFF2-40B4-BE49-F238E27FC236}">
                <a16:creationId xmlns:a16="http://schemas.microsoft.com/office/drawing/2014/main" id="{9F696CCD-6826-7E03-C9F2-76B5BC139752}"/>
              </a:ext>
              <a:ext uri="{C183D7F6-B498-43B3-948B-1728B52AA6E4}">
                <adec:decorative xmlns:adec="http://schemas.microsoft.com/office/drawing/2017/decorative" val="1"/>
              </a:ext>
            </a:extLst>
          </p:cNvPr>
          <p:cNvSpPr/>
          <p:nvPr userDrawn="1"/>
        </p:nvSpPr>
        <p:spPr>
          <a:xfrm flipV="1">
            <a:off x="0"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4" name="Rectangle 6">
            <a:extLst>
              <a:ext uri="{FF2B5EF4-FFF2-40B4-BE49-F238E27FC236}">
                <a16:creationId xmlns:a16="http://schemas.microsoft.com/office/drawing/2014/main" id="{91A24A50-A008-86B3-5F54-E8B7B3A9C733}"/>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Freeform: Shape 59">
            <a:extLst>
              <a:ext uri="{FF2B5EF4-FFF2-40B4-BE49-F238E27FC236}">
                <a16:creationId xmlns:a16="http://schemas.microsoft.com/office/drawing/2014/main" id="{C476D228-FB57-F7F8-C68A-E3413EFE8ED5}"/>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 name="Rectangle 6">
            <a:extLst>
              <a:ext uri="{FF2B5EF4-FFF2-40B4-BE49-F238E27FC236}">
                <a16:creationId xmlns:a16="http://schemas.microsoft.com/office/drawing/2014/main" id="{03673381-EECC-4D46-EDE7-C5E028BE1F76}"/>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6" name="Freeform: Shape 9">
            <a:extLst>
              <a:ext uri="{FF2B5EF4-FFF2-40B4-BE49-F238E27FC236}">
                <a16:creationId xmlns:a16="http://schemas.microsoft.com/office/drawing/2014/main" id="{4441DE95-147E-9B38-A464-7A9CF35CE2CE}"/>
              </a:ext>
              <a:ext uri="{C183D7F6-B498-43B3-948B-1728B52AA6E4}">
                <adec:decorative xmlns:adec="http://schemas.microsoft.com/office/drawing/2017/decorative" val="1"/>
              </a:ext>
            </a:extLst>
          </p:cNvPr>
          <p:cNvSpPr/>
          <p:nvPr userDrawn="1"/>
        </p:nvSpPr>
        <p:spPr>
          <a:xfrm flipV="1">
            <a:off x="10693958"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2853037959"/>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400" y="128587"/>
            <a:ext cx="10858500" cy="900112"/>
          </a:xfrm>
          <a:prstGeom prst="rect">
            <a:avLst/>
          </a:prstGeom>
        </p:spPr>
        <p:txBody>
          <a:bodyPr vert="horz" lIns="0" tIns="0" rIns="0" bIns="0" rtlCol="0" anchor="b">
            <a:normAutofit/>
          </a:bodyPr>
          <a:lstStyle/>
          <a:p>
            <a:r>
              <a:rPr lang="en-US" sz="1418"/>
              <a:t>Click to edit Master title style</a:t>
            </a:r>
          </a:p>
        </p:txBody>
      </p:sp>
      <p:sp>
        <p:nvSpPr>
          <p:cNvPr id="3" name="Text Placeholder 2"/>
          <p:cNvSpPr>
            <a:spLocks noGrp="1"/>
          </p:cNvSpPr>
          <p:nvPr>
            <p:ph type="body" idx="1"/>
          </p:nvPr>
        </p:nvSpPr>
        <p:spPr>
          <a:xfrm>
            <a:off x="660400" y="1130300"/>
            <a:ext cx="10858500" cy="5003800"/>
          </a:xfrm>
          <a:prstGeom prst="rect">
            <a:avLst/>
          </a:prstGeom>
        </p:spPr>
        <p:txBody>
          <a:bodyPr vert="horz" lIns="0" tIns="0" rIns="0" bIns="0" rtlCol="0">
            <a:normAutofit/>
          </a:bodyPr>
          <a:lstStyle/>
          <a:p>
            <a:pPr lvl="0"/>
            <a:r>
              <a:rPr lang="en-US" sz="1418"/>
              <a:t>Click to edit Master text styles</a:t>
            </a:r>
            <a:endParaRPr lang="en-US"/>
          </a:p>
          <a:p>
            <a:pPr lvl="1"/>
            <a:r>
              <a:rPr lang="en-US" sz="1418"/>
              <a:t>Second level</a:t>
            </a:r>
          </a:p>
          <a:p>
            <a:pPr lvl="2"/>
            <a:r>
              <a:rPr lang="en-US" sz="1418"/>
              <a:t>Third level</a:t>
            </a:r>
          </a:p>
          <a:p>
            <a:pPr lvl="3"/>
            <a:r>
              <a:rPr lang="en-US" sz="1418"/>
              <a:t>Fourth level</a:t>
            </a:r>
          </a:p>
          <a:p>
            <a:pPr lvl="4"/>
            <a:r>
              <a:rPr lang="en-US" sz="1418"/>
              <a:t>Fifth level</a:t>
            </a:r>
          </a:p>
        </p:txBody>
      </p:sp>
      <p:sp>
        <p:nvSpPr>
          <p:cNvPr id="9" name="Date Placeholder 3">
            <a:extLst>
              <a:ext uri="{FF2B5EF4-FFF2-40B4-BE49-F238E27FC236}">
                <a16:creationId xmlns:a16="http://schemas.microsoft.com/office/drawing/2014/main" id="{79DDEA0E-07E9-13B1-EDC7-61BAFA5FF753}"/>
              </a:ext>
            </a:extLst>
          </p:cNvPr>
          <p:cNvSpPr>
            <a:spLocks noGrp="1"/>
          </p:cNvSpPr>
          <p:nvPr>
            <p:ph type="dt" sz="half" idx="2"/>
          </p:nvPr>
        </p:nvSpPr>
        <p:spPr>
          <a:xfrm>
            <a:off x="657225" y="6400800"/>
            <a:ext cx="2743200" cy="266700"/>
          </a:xfrm>
        </p:spPr>
        <p:txBody>
          <a:bodyPr lIns="0" tIns="0" rIns="0" bIns="0"/>
          <a:lstStyle>
            <a:lvl1pPr>
              <a:defRPr sz="1200"/>
            </a:lvl1pPr>
          </a:lstStyle>
          <a:p>
            <a:fld id="{FD138C57-8E3B-4697-92F8-0ED9B71F7E17}" type="datetime1">
              <a:rPr lang="en-US" smtClean="0"/>
              <a:pPr/>
              <a:t>4/21/2025</a:t>
            </a:fld>
            <a:endParaRPr lang="en-US"/>
          </a:p>
        </p:txBody>
      </p:sp>
      <p:sp>
        <p:nvSpPr>
          <p:cNvPr id="8" name="Footer Placeholder 4">
            <a:extLst>
              <a:ext uri="{FF2B5EF4-FFF2-40B4-BE49-F238E27FC236}">
                <a16:creationId xmlns:a16="http://schemas.microsoft.com/office/drawing/2014/main" id="{1EA10547-A0BF-14BF-EF18-92FBBF644CF2}"/>
              </a:ext>
            </a:extLst>
          </p:cNvPr>
          <p:cNvSpPr>
            <a:spLocks noGrp="1"/>
          </p:cNvSpPr>
          <p:nvPr>
            <p:ph type="ftr" sz="quarter" idx="3"/>
          </p:nvPr>
        </p:nvSpPr>
        <p:spPr>
          <a:xfrm>
            <a:off x="4267200" y="6400800"/>
            <a:ext cx="3657600" cy="266700"/>
          </a:xfrm>
        </p:spPr>
        <p:txBody>
          <a:bodyPr lIns="0" tIns="0" rIns="0" bIns="0"/>
          <a:lstStyle>
            <a:lvl1pPr algn="ctr">
              <a:defRPr sz="1200"/>
            </a:lvl1pPr>
          </a:lstStyle>
          <a:p>
            <a:r>
              <a:rPr lang="en-US"/>
              <a:t>Sample Footer Text</a:t>
            </a:r>
          </a:p>
        </p:txBody>
      </p:sp>
      <p:sp>
        <p:nvSpPr>
          <p:cNvPr id="7" name="Slide Number Placeholder 5">
            <a:extLst>
              <a:ext uri="{FF2B5EF4-FFF2-40B4-BE49-F238E27FC236}">
                <a16:creationId xmlns:a16="http://schemas.microsoft.com/office/drawing/2014/main" id="{C413A03B-58A6-5266-F4CA-95B7A6F4BCC7}"/>
              </a:ext>
            </a:extLst>
          </p:cNvPr>
          <p:cNvSpPr>
            <a:spLocks noGrp="1"/>
          </p:cNvSpPr>
          <p:nvPr>
            <p:ph type="sldNum" sz="quarter" idx="4"/>
          </p:nvPr>
        </p:nvSpPr>
        <p:spPr>
          <a:xfrm>
            <a:off x="8274049" y="6400800"/>
            <a:ext cx="3241675" cy="266700"/>
          </a:xfrm>
        </p:spPr>
        <p:txBody>
          <a:bodyPr lIns="0" tIns="0" rIns="0" bIns="0"/>
          <a:lstStyle>
            <a:lvl1pPr algn="r">
              <a:defRPr sz="1200"/>
            </a:lvl1pPr>
          </a:lstStyle>
          <a:p>
            <a:fld id="{CC057153-B650-4DEB-B370-79DDCFDCE93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3" r:id="rId4"/>
    <p:sldLayoutId id="2147483707" r:id="rId5"/>
    <p:sldLayoutId id="2147483650" r:id="rId6"/>
    <p:sldLayoutId id="2147483654" r:id="rId7"/>
    <p:sldLayoutId id="2147483754" r:id="rId8"/>
    <p:sldLayoutId id="2147483755" r:id="rId9"/>
    <p:sldLayoutId id="2147483760" r:id="rId10"/>
    <p:sldLayoutId id="2147483761" r:id="rId11"/>
    <p:sldLayoutId id="2147483762" r:id="rId12"/>
    <p:sldLayoutId id="2147483662" r:id="rId13"/>
    <p:sldLayoutId id="2147483763"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2" r:id="rId23"/>
    <p:sldLayoutId id="2147483671"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752" r:id="rId43"/>
    <p:sldLayoutId id="2147483753" r:id="rId44"/>
    <p:sldLayoutId id="2147483691" r:id="rId45"/>
    <p:sldLayoutId id="2147483692" r:id="rId46"/>
    <p:sldLayoutId id="2147483693" r:id="rId47"/>
    <p:sldLayoutId id="2147483694" r:id="rId48"/>
    <p:sldLayoutId id="2147483695" r:id="rId49"/>
    <p:sldLayoutId id="2147483696" r:id="rId50"/>
    <p:sldLayoutId id="2147483697" r:id="rId51"/>
    <p:sldLayoutId id="2147483756" r:id="rId52"/>
    <p:sldLayoutId id="2147483757" r:id="rId53"/>
    <p:sldLayoutId id="2147483758" r:id="rId54"/>
    <p:sldLayoutId id="2147483759" r:id="rId55"/>
    <p:sldLayoutId id="2147483698" r:id="rId56"/>
    <p:sldLayoutId id="2147483699" r:id="rId57"/>
    <p:sldLayoutId id="2147483700" r:id="rId58"/>
    <p:sldLayoutId id="2147483701" r:id="rId59"/>
    <p:sldLayoutId id="2147483702" r:id="rId60"/>
    <p:sldLayoutId id="2147483661" r:id="rId61"/>
  </p:sldLayoutIdLst>
  <p:hf sldNum="0" hdr="0" ftr="0" dt="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3.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openxmlformats.org/officeDocument/2006/relationships/image" Target="../media/image10.png"/><Relationship Id="rId2" Type="http://schemas.openxmlformats.org/officeDocument/2006/relationships/video" Target="../media/media1.wmv"/><Relationship Id="rId1" Type="http://schemas.microsoft.com/office/2007/relationships/media" Target="../media/media1.wmv"/><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3872E-D8F0-BF64-FC5F-317F5A47DBCD}"/>
              </a:ext>
            </a:extLst>
          </p:cNvPr>
          <p:cNvSpPr>
            <a:spLocks noGrp="1"/>
          </p:cNvSpPr>
          <p:nvPr>
            <p:ph type="ctrTitle"/>
          </p:nvPr>
        </p:nvSpPr>
        <p:spPr>
          <a:xfrm>
            <a:off x="458565" y="1213687"/>
            <a:ext cx="9887512" cy="668622"/>
          </a:xfrm>
        </p:spPr>
        <p:txBody>
          <a:bodyPr/>
          <a:lstStyle/>
          <a:p>
            <a:pPr algn="ctr"/>
            <a:r>
              <a:rPr lang="en-US" altLang="zh-CN" sz="4400" dirty="0">
                <a:latin typeface="Times New Roman" panose="02020603050405020304" pitchFamily="18" charset="0"/>
                <a:cs typeface="Times New Roman" panose="02020603050405020304" pitchFamily="18" charset="0"/>
              </a:rPr>
              <a:t>Inertial Microfluidics</a:t>
            </a:r>
          </a:p>
        </p:txBody>
      </p:sp>
      <p:sp>
        <p:nvSpPr>
          <p:cNvPr id="3" name="Subtitle 2">
            <a:extLst>
              <a:ext uri="{FF2B5EF4-FFF2-40B4-BE49-F238E27FC236}">
                <a16:creationId xmlns:a16="http://schemas.microsoft.com/office/drawing/2014/main" id="{DEB480B4-3B70-1D3F-43D1-F14B9904D8BF}"/>
              </a:ext>
            </a:extLst>
          </p:cNvPr>
          <p:cNvSpPr>
            <a:spLocks noGrp="1"/>
          </p:cNvSpPr>
          <p:nvPr>
            <p:ph type="subTitle" idx="1"/>
          </p:nvPr>
        </p:nvSpPr>
        <p:spPr>
          <a:xfrm>
            <a:off x="650454" y="2042358"/>
            <a:ext cx="9887512" cy="373084"/>
          </a:xfrm>
        </p:spPr>
        <p:txBody>
          <a:bodyPr/>
          <a:lstStyle/>
          <a:p>
            <a:pPr algn="ctr"/>
            <a:r>
              <a:rPr lang="en-US" altLang="zh-CN" sz="2200" dirty="0">
                <a:latin typeface="Times New Roman" panose="02020603050405020304" pitchFamily="18" charset="0"/>
                <a:cs typeface="Times New Roman" panose="02020603050405020304" pitchFamily="18" charset="0"/>
              </a:rPr>
              <a:t>From Fundamental Theories to Biomedical Application</a:t>
            </a:r>
          </a:p>
        </p:txBody>
      </p:sp>
      <p:sp>
        <p:nvSpPr>
          <p:cNvPr id="5" name="Content Placeholder 4">
            <a:extLst>
              <a:ext uri="{FF2B5EF4-FFF2-40B4-BE49-F238E27FC236}">
                <a16:creationId xmlns:a16="http://schemas.microsoft.com/office/drawing/2014/main" id="{BF48FAAD-5698-8F60-B5F5-D8E6848186B7}"/>
              </a:ext>
            </a:extLst>
          </p:cNvPr>
          <p:cNvSpPr>
            <a:spLocks noGrp="1"/>
          </p:cNvSpPr>
          <p:nvPr>
            <p:ph sz="quarter" idx="17"/>
          </p:nvPr>
        </p:nvSpPr>
        <p:spPr>
          <a:xfrm>
            <a:off x="1378597" y="4500206"/>
            <a:ext cx="2849713" cy="1034365"/>
          </a:xfrm>
        </p:spPr>
        <p:txBody>
          <a:bodyPr/>
          <a:lstStyle/>
          <a:p>
            <a:r>
              <a:rPr lang="en-US" sz="1400" b="1" dirty="0">
                <a:latin typeface="+mj-lt"/>
                <a:cs typeface="Aharoni" panose="020B0604020202020204" pitchFamily="2" charset="-79"/>
              </a:rPr>
              <a:t>Presented by</a:t>
            </a:r>
          </a:p>
          <a:p>
            <a:r>
              <a:rPr lang="en-US" sz="1400" b="1" dirty="0">
                <a:latin typeface="+mj-lt"/>
                <a:cs typeface="Aharoni" panose="020B0604020202020204" pitchFamily="2" charset="-79"/>
              </a:rPr>
              <a:t>Neeraj Kumar (244103315)</a:t>
            </a:r>
          </a:p>
          <a:p>
            <a:r>
              <a:rPr lang="en-US" sz="1400" dirty="0">
                <a:latin typeface="+mj-lt"/>
                <a:cs typeface="Aharoni" panose="020B0604020202020204" pitchFamily="2" charset="-79"/>
              </a:rPr>
              <a:t>Anurag Anand (244103327)</a:t>
            </a:r>
          </a:p>
          <a:p>
            <a:endParaRPr lang="en-US" sz="1400" dirty="0">
              <a:latin typeface="+mj-lt"/>
              <a:cs typeface="Aharoni" panose="020B0604020202020204" pitchFamily="2" charset="-79"/>
            </a:endParaRPr>
          </a:p>
        </p:txBody>
      </p:sp>
      <p:sp>
        <p:nvSpPr>
          <p:cNvPr id="8" name="Subtitle 2">
            <a:extLst>
              <a:ext uri="{FF2B5EF4-FFF2-40B4-BE49-F238E27FC236}">
                <a16:creationId xmlns:a16="http://schemas.microsoft.com/office/drawing/2014/main" id="{7964041C-A6C7-463E-9AE2-722ED77748C0}"/>
              </a:ext>
            </a:extLst>
          </p:cNvPr>
          <p:cNvSpPr txBox="1">
            <a:spLocks/>
          </p:cNvSpPr>
          <p:nvPr/>
        </p:nvSpPr>
        <p:spPr>
          <a:xfrm>
            <a:off x="1378597" y="754061"/>
            <a:ext cx="8047447" cy="459626"/>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3000" kern="1200">
                <a:solidFill>
                  <a:schemeClr val="tx1"/>
                </a:solidFill>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US" altLang="zh-CN" sz="2400" b="1" dirty="0">
                <a:latin typeface="Times New Roman" panose="02020603050405020304" pitchFamily="18" charset="0"/>
                <a:cs typeface="Times New Roman" panose="02020603050405020304" pitchFamily="18" charset="0"/>
              </a:rPr>
              <a:t>ME 619 Fundamentals of Microfluidics</a:t>
            </a:r>
          </a:p>
        </p:txBody>
      </p:sp>
      <p:sp>
        <p:nvSpPr>
          <p:cNvPr id="9" name="Content Placeholder 4">
            <a:extLst>
              <a:ext uri="{FF2B5EF4-FFF2-40B4-BE49-F238E27FC236}">
                <a16:creationId xmlns:a16="http://schemas.microsoft.com/office/drawing/2014/main" id="{7814FBBD-3477-44CB-94F4-B06696CE5884}"/>
              </a:ext>
            </a:extLst>
          </p:cNvPr>
          <p:cNvSpPr txBox="1">
            <a:spLocks/>
          </p:cNvSpPr>
          <p:nvPr/>
        </p:nvSpPr>
        <p:spPr>
          <a:xfrm>
            <a:off x="6947319" y="4529262"/>
            <a:ext cx="3909665" cy="976251"/>
          </a:xfrm>
          <a:prstGeom prst="rect">
            <a:avLst/>
          </a:prstGeom>
        </p:spPr>
        <p:txBody>
          <a:bodyPr vert="horz" lIns="0" tIns="0" rIns="0" bIns="0" rtlCol="0" anchor="b">
            <a:noAutofit/>
          </a:bodyPr>
          <a:lstStyle>
            <a:lvl1pPr marL="0" indent="0" algn="l" defTabSz="914400" rtl="0" eaLnBrk="1" latinLnBrk="0" hangingPunct="1">
              <a:lnSpc>
                <a:spcPct val="120000"/>
              </a:lnSpc>
              <a:spcBef>
                <a:spcPts val="0"/>
              </a:spcBef>
              <a:buFont typeface="Arial" panose="020B0604020202020204" pitchFamily="34" charset="0"/>
              <a:buNone/>
              <a:defRPr sz="16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latin typeface="+mj-lt"/>
                <a:cs typeface="Aharoni" panose="020B0604020202020204" pitchFamily="2" charset="-79"/>
              </a:rPr>
              <a:t>Under the guidance of </a:t>
            </a:r>
          </a:p>
          <a:p>
            <a:r>
              <a:rPr lang="en-US" sz="1400" dirty="0">
                <a:latin typeface="+mj-lt"/>
                <a:cs typeface="Aharoni" panose="020B0604020202020204" pitchFamily="2" charset="-79"/>
              </a:rPr>
              <a:t>Prof. Amaresh Dalal</a:t>
            </a:r>
          </a:p>
          <a:p>
            <a:r>
              <a:rPr lang="en-US" sz="1400" dirty="0">
                <a:latin typeface="+mj-lt"/>
                <a:cs typeface="Aharoni" panose="020B0604020202020204" pitchFamily="2" charset="-79"/>
              </a:rPr>
              <a:t>Department of Mechanical Engineering</a:t>
            </a:r>
          </a:p>
          <a:p>
            <a:r>
              <a:rPr lang="en-US" sz="1400" dirty="0">
                <a:latin typeface="+mj-lt"/>
                <a:cs typeface="Aharoni" panose="020B0604020202020204" pitchFamily="2" charset="-79"/>
              </a:rPr>
              <a:t>IIT Guwahati</a:t>
            </a:r>
          </a:p>
        </p:txBody>
      </p:sp>
      <p:pic>
        <p:nvPicPr>
          <p:cNvPr id="11" name="Picture 10">
            <a:extLst>
              <a:ext uri="{FF2B5EF4-FFF2-40B4-BE49-F238E27FC236}">
                <a16:creationId xmlns:a16="http://schemas.microsoft.com/office/drawing/2014/main" id="{68CE24FA-CF5D-4FC6-AF35-B0419ECFD3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7281" y="2726775"/>
            <a:ext cx="1710078" cy="1715784"/>
          </a:xfrm>
          <a:prstGeom prst="rect">
            <a:avLst/>
          </a:prstGeom>
        </p:spPr>
      </p:pic>
    </p:spTree>
    <p:extLst>
      <p:ext uri="{BB962C8B-B14F-4D97-AF65-F5344CB8AC3E}">
        <p14:creationId xmlns:p14="http://schemas.microsoft.com/office/powerpoint/2010/main" val="22742816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1C7581E-4811-4AA6-BFB5-DBAAB42A1A67}"/>
              </a:ext>
            </a:extLst>
          </p:cNvPr>
          <p:cNvSpPr txBox="1">
            <a:spLocks/>
          </p:cNvSpPr>
          <p:nvPr/>
        </p:nvSpPr>
        <p:spPr>
          <a:xfrm>
            <a:off x="1308294" y="1575582"/>
            <a:ext cx="6921305" cy="1924442"/>
          </a:xfrm>
          <a:prstGeom prst="rect">
            <a:avLst/>
          </a:prstGeom>
        </p:spPr>
        <p:txBody>
          <a:bodyPr vert="horz" lIns="0" tIns="0" rIns="0" bIns="0" rtlCol="0" anchor="ctr">
            <a:noAutofit/>
          </a:bodyPr>
          <a:lstStyle>
            <a:lvl1pPr algn="ctr" defTabSz="914400" rtl="0" eaLnBrk="1" latinLnBrk="0" hangingPunct="1">
              <a:lnSpc>
                <a:spcPct val="100000"/>
              </a:lnSpc>
              <a:spcBef>
                <a:spcPct val="0"/>
              </a:spcBef>
              <a:buNone/>
              <a:defRPr sz="3600" b="1" kern="1200">
                <a:solidFill>
                  <a:schemeClr val="tx1"/>
                </a:solidFill>
                <a:latin typeface="+mj-lt"/>
                <a:ea typeface="+mj-ea"/>
                <a:cs typeface="+mj-cs"/>
              </a:defRPr>
            </a:lvl1pPr>
          </a:lstStyle>
          <a:p>
            <a:pPr algn="l"/>
            <a:endParaRPr lang="en-GB" sz="2000" dirty="0"/>
          </a:p>
        </p:txBody>
      </p:sp>
      <p:sp>
        <p:nvSpPr>
          <p:cNvPr id="7" name="TextBox 6">
            <a:extLst>
              <a:ext uri="{FF2B5EF4-FFF2-40B4-BE49-F238E27FC236}">
                <a16:creationId xmlns:a16="http://schemas.microsoft.com/office/drawing/2014/main" id="{FEDBF9BE-21D7-4C7F-AD84-2869E5E47C34}"/>
              </a:ext>
            </a:extLst>
          </p:cNvPr>
          <p:cNvSpPr txBox="1"/>
          <p:nvPr/>
        </p:nvSpPr>
        <p:spPr>
          <a:xfrm>
            <a:off x="11658600" y="6204857"/>
            <a:ext cx="312906" cy="369332"/>
          </a:xfrm>
          <a:prstGeom prst="rect">
            <a:avLst/>
          </a:prstGeom>
          <a:noFill/>
        </p:spPr>
        <p:txBody>
          <a:bodyPr wrap="none" rtlCol="0">
            <a:spAutoFit/>
          </a:bodyPr>
          <a:lstStyle/>
          <a:p>
            <a:r>
              <a:rPr lang="en-IN" b="1" dirty="0"/>
              <a:t>9</a:t>
            </a:r>
          </a:p>
        </p:txBody>
      </p:sp>
      <p:sp>
        <p:nvSpPr>
          <p:cNvPr id="10" name="Rectangle 9">
            <a:extLst>
              <a:ext uri="{FF2B5EF4-FFF2-40B4-BE49-F238E27FC236}">
                <a16:creationId xmlns:a16="http://schemas.microsoft.com/office/drawing/2014/main" id="{FF1E71A4-02F8-4D3F-933B-4043B2CAFF37}"/>
              </a:ext>
            </a:extLst>
          </p:cNvPr>
          <p:cNvSpPr/>
          <p:nvPr/>
        </p:nvSpPr>
        <p:spPr>
          <a:xfrm>
            <a:off x="914400" y="869325"/>
            <a:ext cx="6625883" cy="5211683"/>
          </a:xfrm>
          <a:prstGeom prst="rect">
            <a:avLst/>
          </a:prstGeom>
        </p:spPr>
        <p:txBody>
          <a:bodyPr wrap="square">
            <a:spAutoFit/>
          </a:bodyPr>
          <a:lstStyle/>
          <a:p>
            <a:pPr marL="285750" indent="-285750">
              <a:lnSpc>
                <a:spcPct val="150000"/>
              </a:lnSpc>
              <a:buFont typeface="Wingdings" panose="05000000000000000000" pitchFamily="2" charset="2"/>
              <a:buChar char="q"/>
            </a:pPr>
            <a:r>
              <a:rPr lang="en-US" sz="2200" b="1" dirty="0">
                <a:solidFill>
                  <a:srgbClr val="0070C0"/>
                </a:solidFill>
                <a:cs typeface="Times New Roman" panose="02020603050405020304" pitchFamily="18" charset="0"/>
              </a:rPr>
              <a:t>Isolation of Circulating Cancer Cells Using Inertial Microfluidics</a:t>
            </a:r>
          </a:p>
          <a:p>
            <a:pPr marL="285750" indent="-285750" algn="just">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Label-Free Separation</a:t>
            </a:r>
            <a:r>
              <a:rPr lang="en-US" b="1" dirty="0">
                <a:solidFill>
                  <a:srgbClr val="0070C0"/>
                </a:solidFill>
                <a:cs typeface="Times New Roman" panose="02020603050405020304" pitchFamily="18" charset="0"/>
              </a:rPr>
              <a:t>: CTCs are isolated without chemical tags using flow dynamics.</a:t>
            </a:r>
          </a:p>
          <a:p>
            <a:pPr marL="285750" indent="-285750" algn="just">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Size-Based Sorting:</a:t>
            </a:r>
            <a:r>
              <a:rPr lang="en-US" b="1" dirty="0">
                <a:solidFill>
                  <a:srgbClr val="0070C0"/>
                </a:solidFill>
                <a:cs typeface="Times New Roman" panose="02020603050405020304" pitchFamily="18" charset="0"/>
              </a:rPr>
              <a:t> Cancer cells are separated from blood cells due to size and stiffness differences.</a:t>
            </a:r>
          </a:p>
          <a:p>
            <a:pPr marL="285750" indent="-285750" algn="just">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High Throughput: </a:t>
            </a:r>
            <a:r>
              <a:rPr lang="en-US" b="1" dirty="0">
                <a:solidFill>
                  <a:srgbClr val="0070C0"/>
                </a:solidFill>
                <a:cs typeface="Times New Roman" panose="02020603050405020304" pitchFamily="18" charset="0"/>
              </a:rPr>
              <a:t>Spiral and serpentine channels allow fast processing of large blood volumes.</a:t>
            </a:r>
          </a:p>
          <a:p>
            <a:pPr marL="285750" indent="-285750" algn="just">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Minimal Cell Damage:</a:t>
            </a:r>
            <a:r>
              <a:rPr lang="en-US" b="1" dirty="0">
                <a:solidFill>
                  <a:srgbClr val="0070C0"/>
                </a:solidFill>
                <a:cs typeface="Times New Roman" panose="02020603050405020304" pitchFamily="18" charset="0"/>
              </a:rPr>
              <a:t> Gentle hydrodynamic forces preserve cell integrity.</a:t>
            </a:r>
          </a:p>
          <a:p>
            <a:pPr marL="285750" indent="-285750" algn="just">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Improves Diagnosis:</a:t>
            </a:r>
            <a:r>
              <a:rPr lang="en-US" b="1" dirty="0">
                <a:solidFill>
                  <a:srgbClr val="0070C0"/>
                </a:solidFill>
                <a:cs typeface="Times New Roman" panose="02020603050405020304" pitchFamily="18" charset="0"/>
              </a:rPr>
              <a:t> Enables early cancer detection and monitoring through blood samples.</a:t>
            </a:r>
            <a:endParaRPr lang="en-US" b="1" dirty="0">
              <a:cs typeface="Times New Roman" panose="02020603050405020304" pitchFamily="18" charset="0"/>
            </a:endParaRPr>
          </a:p>
        </p:txBody>
      </p:sp>
      <p:pic>
        <p:nvPicPr>
          <p:cNvPr id="11" name="Picture 10">
            <a:extLst>
              <a:ext uri="{FF2B5EF4-FFF2-40B4-BE49-F238E27FC236}">
                <a16:creationId xmlns:a16="http://schemas.microsoft.com/office/drawing/2014/main" id="{95F8F6E2-928D-41C6-912F-98BCE14ABE40}"/>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37230" y="869325"/>
            <a:ext cx="3540369" cy="2296160"/>
          </a:xfrm>
          <a:prstGeom prst="rect">
            <a:avLst/>
          </a:prstGeom>
          <a:noFill/>
          <a:ln w="6350">
            <a:solidFill>
              <a:schemeClr val="tx1"/>
            </a:solidFill>
          </a:ln>
        </p:spPr>
      </p:pic>
      <p:pic>
        <p:nvPicPr>
          <p:cNvPr id="12" name="Picture 11">
            <a:extLst>
              <a:ext uri="{FF2B5EF4-FFF2-40B4-BE49-F238E27FC236}">
                <a16:creationId xmlns:a16="http://schemas.microsoft.com/office/drawing/2014/main" id="{AB194DB9-7737-46C2-A1D2-E8780E552F36}"/>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37230" y="3201405"/>
            <a:ext cx="3540369" cy="2416810"/>
          </a:xfrm>
          <a:prstGeom prst="rect">
            <a:avLst/>
          </a:prstGeom>
          <a:noFill/>
          <a:ln>
            <a:noFill/>
          </a:ln>
        </p:spPr>
      </p:pic>
      <p:sp>
        <p:nvSpPr>
          <p:cNvPr id="13" name="TextBox 12">
            <a:extLst>
              <a:ext uri="{FF2B5EF4-FFF2-40B4-BE49-F238E27FC236}">
                <a16:creationId xmlns:a16="http://schemas.microsoft.com/office/drawing/2014/main" id="{80213B51-816B-4A03-ACDA-CC8E9652291B}"/>
              </a:ext>
            </a:extLst>
          </p:cNvPr>
          <p:cNvSpPr txBox="1"/>
          <p:nvPr/>
        </p:nvSpPr>
        <p:spPr>
          <a:xfrm>
            <a:off x="6897856" y="5586936"/>
            <a:ext cx="5073650" cy="1107996"/>
          </a:xfrm>
          <a:prstGeom prst="rect">
            <a:avLst/>
          </a:prstGeom>
          <a:noFill/>
        </p:spPr>
        <p:txBody>
          <a:bodyPr wrap="square" rtlCol="0">
            <a:spAutoFit/>
          </a:bodyPr>
          <a:lstStyle/>
          <a:p>
            <a:pPr algn="just"/>
            <a:r>
              <a:rPr lang="en-US" sz="1200" b="1" i="1" dirty="0"/>
              <a:t>a.</a:t>
            </a:r>
            <a:r>
              <a:rPr lang="en-US" sz="1200" i="1" dirty="0"/>
              <a:t> Showing the experimental setup, highlighting where the cancer cell migration occurs. </a:t>
            </a:r>
            <a:r>
              <a:rPr lang="en-US" sz="1200" b="1" i="1" dirty="0"/>
              <a:t>b.</a:t>
            </a:r>
            <a:r>
              <a:rPr lang="en-US" sz="1200" i="1" dirty="0"/>
              <a:t> Showing two different designs of PDMS microchannel systems used in the experiment. These designs are based on the work by Tanaka et al. (2012).</a:t>
            </a:r>
          </a:p>
          <a:p>
            <a:endParaRPr lang="en-US" dirty="0"/>
          </a:p>
        </p:txBody>
      </p:sp>
    </p:spTree>
    <p:extLst>
      <p:ext uri="{BB962C8B-B14F-4D97-AF65-F5344CB8AC3E}">
        <p14:creationId xmlns:p14="http://schemas.microsoft.com/office/powerpoint/2010/main" val="2908133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DBCE93-E174-48A1-A094-338A7A50E138}"/>
              </a:ext>
            </a:extLst>
          </p:cNvPr>
          <p:cNvSpPr txBox="1"/>
          <p:nvPr/>
        </p:nvSpPr>
        <p:spPr>
          <a:xfrm>
            <a:off x="950375" y="2127400"/>
            <a:ext cx="9810092" cy="1846659"/>
          </a:xfrm>
          <a:prstGeom prst="rect">
            <a:avLst/>
          </a:prstGeom>
          <a:noFill/>
        </p:spPr>
        <p:txBody>
          <a:bodyPr wrap="square" rtlCol="0">
            <a:spAutoFit/>
          </a:bodyPr>
          <a:lstStyle/>
          <a:p>
            <a:pPr marL="342900" lvl="0" indent="-342900" algn="just">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a:p>
            <a:pPr marL="342900" lvl="0" indent="-342900" algn="just">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a:p>
            <a:pPr lvl="0" algn="just"/>
            <a:endParaRPr lang="en-US" sz="1600" dirty="0">
              <a:solidFill>
                <a:srgbClr val="F0F0F0">
                  <a:lumMod val="10000"/>
                </a:srgbClr>
              </a:solidFill>
              <a:cs typeface="Times New Roman" panose="02020603050405020304" pitchFamily="18" charset="0"/>
            </a:endParaRPr>
          </a:p>
          <a:p>
            <a:pPr lvl="0" algn="just"/>
            <a:endParaRPr lang="en-US" sz="1600" dirty="0">
              <a:solidFill>
                <a:srgbClr val="F0F0F0">
                  <a:lumMod val="10000"/>
                </a:srgbClr>
              </a:solidFill>
              <a:cs typeface="Times New Roman" panose="02020603050405020304" pitchFamily="18" charset="0"/>
            </a:endParaRPr>
          </a:p>
          <a:p>
            <a:pPr marL="342900" lvl="0" indent="-342900" algn="ctr">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a:p>
            <a:pPr marL="342900" indent="-342900" algn="ctr">
              <a:buFont typeface="Wingdings" panose="05000000000000000000" pitchFamily="2" charset="2"/>
              <a:buChar char="q"/>
            </a:pPr>
            <a:endParaRPr lang="en-IN" dirty="0"/>
          </a:p>
          <a:p>
            <a:pPr marL="342900" lvl="0" indent="-342900" algn="ctr">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p:txBody>
      </p:sp>
      <p:sp>
        <p:nvSpPr>
          <p:cNvPr id="7" name="TextBox 6">
            <a:extLst>
              <a:ext uri="{FF2B5EF4-FFF2-40B4-BE49-F238E27FC236}">
                <a16:creationId xmlns:a16="http://schemas.microsoft.com/office/drawing/2014/main" id="{F191B989-480C-4F8B-9DD5-362D5F727886}"/>
              </a:ext>
            </a:extLst>
          </p:cNvPr>
          <p:cNvSpPr txBox="1"/>
          <p:nvPr/>
        </p:nvSpPr>
        <p:spPr>
          <a:xfrm>
            <a:off x="11658600" y="6204857"/>
            <a:ext cx="441146" cy="369332"/>
          </a:xfrm>
          <a:prstGeom prst="rect">
            <a:avLst/>
          </a:prstGeom>
          <a:noFill/>
        </p:spPr>
        <p:txBody>
          <a:bodyPr wrap="none" rtlCol="0">
            <a:spAutoFit/>
          </a:bodyPr>
          <a:lstStyle/>
          <a:p>
            <a:r>
              <a:rPr lang="en-IN" b="1" dirty="0"/>
              <a:t>10</a:t>
            </a:r>
          </a:p>
        </p:txBody>
      </p:sp>
      <p:sp>
        <p:nvSpPr>
          <p:cNvPr id="3" name="Rectangle 2">
            <a:extLst>
              <a:ext uri="{FF2B5EF4-FFF2-40B4-BE49-F238E27FC236}">
                <a16:creationId xmlns:a16="http://schemas.microsoft.com/office/drawing/2014/main" id="{950E6FFA-B73F-4D85-AB78-0376D0066777}"/>
              </a:ext>
            </a:extLst>
          </p:cNvPr>
          <p:cNvSpPr/>
          <p:nvPr/>
        </p:nvSpPr>
        <p:spPr>
          <a:xfrm>
            <a:off x="1431533" y="698803"/>
            <a:ext cx="5544162" cy="5211683"/>
          </a:xfrm>
          <a:prstGeom prst="rect">
            <a:avLst/>
          </a:prstGeom>
        </p:spPr>
        <p:txBody>
          <a:bodyPr wrap="square">
            <a:spAutoFit/>
          </a:bodyPr>
          <a:lstStyle/>
          <a:p>
            <a:pPr marL="285750" indent="-285750">
              <a:lnSpc>
                <a:spcPct val="150000"/>
              </a:lnSpc>
              <a:buFont typeface="Wingdings" panose="05000000000000000000" pitchFamily="2" charset="2"/>
              <a:buChar char="q"/>
            </a:pPr>
            <a:r>
              <a:rPr lang="en-US" sz="2200" b="1" dirty="0">
                <a:solidFill>
                  <a:srgbClr val="0070C0"/>
                </a:solidFill>
              </a:rPr>
              <a:t>Soft Inertial Microfluidics for Bacteria Separation from Human Blood Cells</a:t>
            </a:r>
          </a:p>
          <a:p>
            <a:pPr marL="285750" indent="-285750">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Size-Based Separation: </a:t>
            </a:r>
            <a:r>
              <a:rPr lang="en-US" b="1" dirty="0">
                <a:cs typeface="Times New Roman" panose="02020603050405020304" pitchFamily="18" charset="0"/>
              </a:rPr>
              <a:t>Differentiates bacteria (1–2 µm) from larger blood cells (6–8 µm).    </a:t>
            </a:r>
          </a:p>
          <a:p>
            <a:pPr marL="285750" indent="-285750">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Label-Free &amp; Gentle: </a:t>
            </a:r>
            <a:r>
              <a:rPr lang="en-US" b="1" dirty="0">
                <a:cs typeface="Times New Roman" panose="02020603050405020304" pitchFamily="18" charset="0"/>
              </a:rPr>
              <a:t>No need for dyes or harsh treatments; preserves sample integrity.</a:t>
            </a:r>
            <a:r>
              <a:rPr lang="en-US" b="1" dirty="0">
                <a:solidFill>
                  <a:schemeClr val="accent6"/>
                </a:solidFill>
                <a:cs typeface="Times New Roman" panose="02020603050405020304" pitchFamily="18" charset="0"/>
              </a:rPr>
              <a:t>    </a:t>
            </a:r>
          </a:p>
          <a:p>
            <a:pPr marL="285750" indent="-285750">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Curved Channel Design: </a:t>
            </a:r>
            <a:r>
              <a:rPr lang="en-US" b="1" dirty="0">
                <a:cs typeface="Times New Roman" panose="02020603050405020304" pitchFamily="18" charset="0"/>
              </a:rPr>
              <a:t>Enhances separation using focused flow and inertia.    </a:t>
            </a:r>
          </a:p>
          <a:p>
            <a:pPr marL="285750" indent="-285750">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High Sensitivity: </a:t>
            </a:r>
            <a:r>
              <a:rPr lang="en-US" b="1" dirty="0">
                <a:cs typeface="Times New Roman" panose="02020603050405020304" pitchFamily="18" charset="0"/>
              </a:rPr>
              <a:t>Effective even at low bacterial concentrations.    </a:t>
            </a:r>
          </a:p>
          <a:p>
            <a:pPr marL="285750" indent="-285750">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Fast &amp; Portable: </a:t>
            </a:r>
            <a:r>
              <a:rPr lang="en-US" b="1" dirty="0">
                <a:cs typeface="Times New Roman" panose="02020603050405020304" pitchFamily="18" charset="0"/>
              </a:rPr>
              <a:t>Suitable for rapid infection diagnosis in clinical or field settings.</a:t>
            </a:r>
          </a:p>
        </p:txBody>
      </p:sp>
      <p:pic>
        <p:nvPicPr>
          <p:cNvPr id="8" name="Picture 7">
            <a:extLst>
              <a:ext uri="{FF2B5EF4-FFF2-40B4-BE49-F238E27FC236}">
                <a16:creationId xmlns:a16="http://schemas.microsoft.com/office/drawing/2014/main" id="{3F94D67F-3275-49C4-8004-5C01BD98AF3B}"/>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456852" y="698803"/>
            <a:ext cx="4201747" cy="1428598"/>
          </a:xfrm>
          <a:prstGeom prst="rect">
            <a:avLst/>
          </a:prstGeom>
          <a:noFill/>
          <a:ln>
            <a:noFill/>
          </a:ln>
        </p:spPr>
      </p:pic>
      <p:pic>
        <p:nvPicPr>
          <p:cNvPr id="9" name="Picture 8">
            <a:extLst>
              <a:ext uri="{FF2B5EF4-FFF2-40B4-BE49-F238E27FC236}">
                <a16:creationId xmlns:a16="http://schemas.microsoft.com/office/drawing/2014/main" id="{FCAC51ED-169E-47DF-9F15-73838A5172B7}"/>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56851" y="2100580"/>
            <a:ext cx="4201747" cy="1455418"/>
          </a:xfrm>
          <a:prstGeom prst="rect">
            <a:avLst/>
          </a:prstGeom>
          <a:noFill/>
          <a:ln>
            <a:noFill/>
          </a:ln>
        </p:spPr>
      </p:pic>
      <p:pic>
        <p:nvPicPr>
          <p:cNvPr id="10" name="Picture 9">
            <a:extLst>
              <a:ext uri="{FF2B5EF4-FFF2-40B4-BE49-F238E27FC236}">
                <a16:creationId xmlns:a16="http://schemas.microsoft.com/office/drawing/2014/main" id="{5E5ADB1E-4EEE-41BB-A899-4CC8D6CE6969}"/>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456851" y="3601025"/>
            <a:ext cx="4201747" cy="1455418"/>
          </a:xfrm>
          <a:prstGeom prst="rect">
            <a:avLst/>
          </a:prstGeom>
          <a:noFill/>
          <a:ln>
            <a:noFill/>
          </a:ln>
        </p:spPr>
      </p:pic>
      <p:sp>
        <p:nvSpPr>
          <p:cNvPr id="6" name="TextBox 5">
            <a:extLst>
              <a:ext uri="{FF2B5EF4-FFF2-40B4-BE49-F238E27FC236}">
                <a16:creationId xmlns:a16="http://schemas.microsoft.com/office/drawing/2014/main" id="{B15914A5-9098-4A60-B82F-97982F8BD6C8}"/>
              </a:ext>
            </a:extLst>
          </p:cNvPr>
          <p:cNvSpPr txBox="1"/>
          <p:nvPr/>
        </p:nvSpPr>
        <p:spPr>
          <a:xfrm>
            <a:off x="7451189" y="5215151"/>
            <a:ext cx="4201747" cy="830997"/>
          </a:xfrm>
          <a:prstGeom prst="rect">
            <a:avLst/>
          </a:prstGeom>
          <a:noFill/>
        </p:spPr>
        <p:txBody>
          <a:bodyPr wrap="square" rtlCol="0">
            <a:spAutoFit/>
          </a:bodyPr>
          <a:lstStyle/>
          <a:p>
            <a:pPr algn="just"/>
            <a:r>
              <a:rPr lang="en-US" sz="1200" b="1" i="1" dirty="0"/>
              <a:t>a.</a:t>
            </a:r>
            <a:r>
              <a:rPr lang="en-US" sz="1200" i="1" dirty="0"/>
              <a:t> The formation of a curved, focused sample flow and the inertial force on fluid elements </a:t>
            </a:r>
            <a:r>
              <a:rPr lang="en-US" sz="1200" b="1" i="1" dirty="0"/>
              <a:t>b.</a:t>
            </a:r>
            <a:r>
              <a:rPr lang="en-US" sz="1200" i="1" dirty="0"/>
              <a:t> particle separation, with larger particles deflecting at the expanded outlet </a:t>
            </a:r>
            <a:r>
              <a:rPr lang="en-US" sz="1200" b="1" i="1" dirty="0"/>
              <a:t>c.</a:t>
            </a:r>
            <a:r>
              <a:rPr lang="en-US" sz="1200" i="1" dirty="0"/>
              <a:t> the device design schematic. Adapted from Wu et al. (2009).</a:t>
            </a:r>
          </a:p>
        </p:txBody>
      </p:sp>
    </p:spTree>
    <p:extLst>
      <p:ext uri="{BB962C8B-B14F-4D97-AF65-F5344CB8AC3E}">
        <p14:creationId xmlns:p14="http://schemas.microsoft.com/office/powerpoint/2010/main" val="23435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DBCE93-E174-48A1-A094-338A7A50E138}"/>
              </a:ext>
            </a:extLst>
          </p:cNvPr>
          <p:cNvSpPr txBox="1"/>
          <p:nvPr/>
        </p:nvSpPr>
        <p:spPr>
          <a:xfrm>
            <a:off x="851901" y="1311210"/>
            <a:ext cx="9810092" cy="4678204"/>
          </a:xfrm>
          <a:prstGeom prst="rect">
            <a:avLst/>
          </a:prstGeom>
          <a:noFill/>
        </p:spPr>
        <p:txBody>
          <a:bodyPr wrap="square" rtlCol="0">
            <a:spAutoFit/>
          </a:bodyPr>
          <a:lstStyle/>
          <a:p>
            <a:pPr lvl="0" algn="just"/>
            <a:endParaRPr lang="en-US" sz="1400" dirty="0">
              <a:solidFill>
                <a:srgbClr val="F0F0F0">
                  <a:lumMod val="10000"/>
                </a:srgbClr>
              </a:solidFill>
              <a:cs typeface="Times New Roman" panose="02020603050405020304" pitchFamily="18" charset="0"/>
            </a:endParaRPr>
          </a:p>
          <a:p>
            <a:pPr marL="285750" indent="-285750" algn="just">
              <a:lnSpc>
                <a:spcPct val="150000"/>
              </a:lnSpc>
              <a:buFont typeface="Wingdings" panose="05000000000000000000" pitchFamily="2" charset="2"/>
              <a:buChar char="q"/>
            </a:pPr>
            <a:r>
              <a:rPr lang="en-US" b="1" dirty="0">
                <a:solidFill>
                  <a:srgbClr val="C00000"/>
                </a:solidFill>
                <a:cs typeface="Times New Roman" panose="02020603050405020304" pitchFamily="18" charset="0"/>
              </a:rPr>
              <a:t>Stable Particle Focusing:</a:t>
            </a:r>
            <a:r>
              <a:rPr lang="en-US" b="1" dirty="0">
                <a:solidFill>
                  <a:schemeClr val="bg2">
                    <a:lumMod val="10000"/>
                  </a:schemeClr>
                </a:solidFill>
                <a:cs typeface="Times New Roman" panose="02020603050405020304" pitchFamily="18" charset="0"/>
              </a:rPr>
              <a:t> Inertial microfluidics successfully focused particles at predictable equilibrium positions. [1]</a:t>
            </a:r>
          </a:p>
          <a:p>
            <a:pPr marL="285750" indent="-285750" algn="just">
              <a:lnSpc>
                <a:spcPct val="150000"/>
              </a:lnSpc>
              <a:buFont typeface="Wingdings" panose="05000000000000000000" pitchFamily="2" charset="2"/>
              <a:buChar char="q"/>
            </a:pPr>
            <a:r>
              <a:rPr lang="en-US" b="1" dirty="0">
                <a:solidFill>
                  <a:srgbClr val="C00000"/>
                </a:solidFill>
                <a:cs typeface="Times New Roman" panose="02020603050405020304" pitchFamily="18" charset="0"/>
              </a:rPr>
              <a:t>High Throughput Performance:</a:t>
            </a:r>
            <a:r>
              <a:rPr lang="en-US" b="1" dirty="0">
                <a:solidFill>
                  <a:schemeClr val="bg2">
                    <a:lumMod val="10000"/>
                  </a:schemeClr>
                </a:solidFill>
                <a:cs typeface="Times New Roman" panose="02020603050405020304" pitchFamily="18" charset="0"/>
              </a:rPr>
              <a:t> Enabled rapid and continuous particle separation without external forces. [1]</a:t>
            </a:r>
          </a:p>
          <a:p>
            <a:pPr marL="285750" indent="-285750" algn="just">
              <a:lnSpc>
                <a:spcPct val="150000"/>
              </a:lnSpc>
              <a:buFont typeface="Wingdings" panose="05000000000000000000" pitchFamily="2" charset="2"/>
              <a:buChar char="q"/>
            </a:pPr>
            <a:r>
              <a:rPr lang="en-US" b="1" dirty="0">
                <a:solidFill>
                  <a:srgbClr val="C00000"/>
                </a:solidFill>
                <a:cs typeface="Times New Roman" panose="02020603050405020304" pitchFamily="18" charset="0"/>
              </a:rPr>
              <a:t>Effective Size-Based Sorting:</a:t>
            </a:r>
            <a:r>
              <a:rPr lang="en-US" b="1" dirty="0">
                <a:solidFill>
                  <a:schemeClr val="bg2">
                    <a:lumMod val="10000"/>
                  </a:schemeClr>
                </a:solidFill>
                <a:cs typeface="Times New Roman" panose="02020603050405020304" pitchFamily="18" charset="0"/>
              </a:rPr>
              <a:t> Achieved clear separation of cells based on size differences using channel design. [1]</a:t>
            </a:r>
          </a:p>
          <a:p>
            <a:pPr marL="285750" indent="-285750" algn="just">
              <a:lnSpc>
                <a:spcPct val="150000"/>
              </a:lnSpc>
              <a:buFont typeface="Wingdings" panose="05000000000000000000" pitchFamily="2" charset="2"/>
              <a:buChar char="q"/>
            </a:pPr>
            <a:r>
              <a:rPr lang="en-US" b="1" dirty="0">
                <a:solidFill>
                  <a:srgbClr val="C00000"/>
                </a:solidFill>
                <a:cs typeface="Times New Roman" panose="02020603050405020304" pitchFamily="18" charset="0"/>
              </a:rPr>
              <a:t>Label-Free Operation</a:t>
            </a:r>
            <a:r>
              <a:rPr lang="en-US" b="1" dirty="0">
                <a:solidFill>
                  <a:schemeClr val="bg2">
                    <a:lumMod val="10000"/>
                  </a:schemeClr>
                </a:solidFill>
                <a:cs typeface="Times New Roman" panose="02020603050405020304" pitchFamily="18" charset="0"/>
              </a:rPr>
              <a:t>: Eliminated the need for biochemical labels or markers in diagnostics. [1]</a:t>
            </a:r>
          </a:p>
          <a:p>
            <a:pPr marL="285750" indent="-285750" algn="just">
              <a:lnSpc>
                <a:spcPct val="150000"/>
              </a:lnSpc>
              <a:buFont typeface="Wingdings" panose="05000000000000000000" pitchFamily="2" charset="2"/>
              <a:buChar char="q"/>
            </a:pPr>
            <a:r>
              <a:rPr lang="en-US" b="1" dirty="0">
                <a:solidFill>
                  <a:srgbClr val="C00000"/>
                </a:solidFill>
                <a:cs typeface="Times New Roman" panose="02020603050405020304" pitchFamily="18" charset="0"/>
              </a:rPr>
              <a:t>Strong Biomedical Potential:</a:t>
            </a:r>
            <a:r>
              <a:rPr lang="en-US" b="1" dirty="0">
                <a:solidFill>
                  <a:schemeClr val="bg2">
                    <a:lumMod val="10000"/>
                  </a:schemeClr>
                </a:solidFill>
                <a:cs typeface="Times New Roman" panose="02020603050405020304" pitchFamily="18" charset="0"/>
              </a:rPr>
              <a:t> Demonstrated utility in applications like cancer cell isolation and pathogen detection. [1]</a:t>
            </a:r>
            <a:endParaRPr lang="en-IN" dirty="0"/>
          </a:p>
          <a:p>
            <a:pPr marL="342900" lvl="0" indent="-342900" algn="ctr">
              <a:buFont typeface="Wingdings" panose="05000000000000000000" pitchFamily="2" charset="2"/>
              <a:buChar char="q"/>
            </a:pPr>
            <a:endParaRPr lang="en-US" sz="1400" dirty="0">
              <a:solidFill>
                <a:srgbClr val="F0F0F0">
                  <a:lumMod val="10000"/>
                </a:srgbClr>
              </a:solidFill>
              <a:cs typeface="Times New Roman" panose="02020603050405020304" pitchFamily="18" charset="0"/>
            </a:endParaRPr>
          </a:p>
        </p:txBody>
      </p:sp>
      <p:sp>
        <p:nvSpPr>
          <p:cNvPr id="5" name="TextBox 4">
            <a:extLst>
              <a:ext uri="{FF2B5EF4-FFF2-40B4-BE49-F238E27FC236}">
                <a16:creationId xmlns:a16="http://schemas.microsoft.com/office/drawing/2014/main" id="{1E57494B-0FCF-4D99-A10B-2E703AF8D6FB}"/>
              </a:ext>
            </a:extLst>
          </p:cNvPr>
          <p:cNvSpPr txBox="1"/>
          <p:nvPr/>
        </p:nvSpPr>
        <p:spPr>
          <a:xfrm>
            <a:off x="11658600" y="6204857"/>
            <a:ext cx="428387" cy="369332"/>
          </a:xfrm>
          <a:prstGeom prst="rect">
            <a:avLst/>
          </a:prstGeom>
          <a:noFill/>
        </p:spPr>
        <p:txBody>
          <a:bodyPr wrap="none" rtlCol="0">
            <a:spAutoFit/>
          </a:bodyPr>
          <a:lstStyle/>
          <a:p>
            <a:r>
              <a:rPr lang="en-IN" b="1" dirty="0"/>
              <a:t>11</a:t>
            </a:r>
          </a:p>
        </p:txBody>
      </p:sp>
      <p:sp>
        <p:nvSpPr>
          <p:cNvPr id="7" name="Title 1">
            <a:extLst>
              <a:ext uri="{FF2B5EF4-FFF2-40B4-BE49-F238E27FC236}">
                <a16:creationId xmlns:a16="http://schemas.microsoft.com/office/drawing/2014/main" id="{C38119AD-EDD4-45A9-8FC4-68AAD2F12D4F}"/>
              </a:ext>
            </a:extLst>
          </p:cNvPr>
          <p:cNvSpPr>
            <a:spLocks noGrp="1"/>
          </p:cNvSpPr>
          <p:nvPr>
            <p:ph type="title"/>
          </p:nvPr>
        </p:nvSpPr>
        <p:spPr>
          <a:xfrm>
            <a:off x="851901" y="269264"/>
            <a:ext cx="10708225" cy="883578"/>
          </a:xfrm>
        </p:spPr>
        <p:txBody>
          <a:bodyPr/>
          <a:lstStyle/>
          <a:p>
            <a:pPr algn="l"/>
            <a:r>
              <a:rPr lang="en-US" dirty="0"/>
              <a:t>Result and discussion</a:t>
            </a:r>
          </a:p>
        </p:txBody>
      </p:sp>
    </p:spTree>
    <p:extLst>
      <p:ext uri="{BB962C8B-B14F-4D97-AF65-F5344CB8AC3E}">
        <p14:creationId xmlns:p14="http://schemas.microsoft.com/office/powerpoint/2010/main" val="4385753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DBF8C-DE05-CDCC-8A93-E9CF8DD166AD}"/>
              </a:ext>
            </a:extLst>
          </p:cNvPr>
          <p:cNvSpPr>
            <a:spLocks noGrp="1"/>
          </p:cNvSpPr>
          <p:nvPr>
            <p:ph type="title"/>
          </p:nvPr>
        </p:nvSpPr>
        <p:spPr>
          <a:xfrm>
            <a:off x="914401" y="472720"/>
            <a:ext cx="9183174" cy="883578"/>
          </a:xfrm>
        </p:spPr>
        <p:txBody>
          <a:bodyPr/>
          <a:lstStyle/>
          <a:p>
            <a:pPr algn="l"/>
            <a:r>
              <a:rPr lang="en-US" altLang="zh-CN" sz="3200" dirty="0"/>
              <a:t>Research gaps and future scope</a:t>
            </a:r>
            <a:endParaRPr lang="en-GB" sz="3200" dirty="0"/>
          </a:p>
        </p:txBody>
      </p:sp>
      <p:sp>
        <p:nvSpPr>
          <p:cNvPr id="4" name="TextBox 3">
            <a:extLst>
              <a:ext uri="{FF2B5EF4-FFF2-40B4-BE49-F238E27FC236}">
                <a16:creationId xmlns:a16="http://schemas.microsoft.com/office/drawing/2014/main" id="{EBDBCE93-E174-48A1-A094-338A7A50E138}"/>
              </a:ext>
            </a:extLst>
          </p:cNvPr>
          <p:cNvSpPr txBox="1"/>
          <p:nvPr/>
        </p:nvSpPr>
        <p:spPr>
          <a:xfrm>
            <a:off x="914401" y="1618986"/>
            <a:ext cx="9183174" cy="4770537"/>
          </a:xfrm>
          <a:prstGeom prst="rect">
            <a:avLst/>
          </a:prstGeom>
          <a:noFill/>
        </p:spPr>
        <p:txBody>
          <a:bodyPr wrap="square" rtlCol="0">
            <a:spAutoFit/>
          </a:bodyPr>
          <a:lstStyle/>
          <a:p>
            <a:pPr marL="285750" lvl="0" indent="-285750" algn="just">
              <a:buFont typeface="Wingdings" panose="05000000000000000000" pitchFamily="2" charset="2"/>
              <a:buChar char="q"/>
            </a:pPr>
            <a:r>
              <a:rPr lang="en-US" sz="1600" b="1" dirty="0">
                <a:solidFill>
                  <a:srgbClr val="C00000"/>
                </a:solidFill>
                <a:cs typeface="Times New Roman" panose="02020603050405020304" pitchFamily="18" charset="0"/>
              </a:rPr>
              <a:t>Biofouling &amp; Material Limitations:</a:t>
            </a:r>
            <a:r>
              <a:rPr lang="en-US" sz="1600" b="1" dirty="0">
                <a:solidFill>
                  <a:srgbClr val="F0F0F0">
                    <a:lumMod val="10000"/>
                  </a:srgbClr>
                </a:solidFill>
                <a:cs typeface="Times New Roman" panose="02020603050405020304" pitchFamily="18" charset="0"/>
              </a:rPr>
              <a:t> Channel clogging reduces device life.    </a:t>
            </a:r>
          </a:p>
          <a:p>
            <a:pPr lvl="0" algn="just"/>
            <a:r>
              <a:rPr lang="en-US" sz="1600" b="1" dirty="0">
                <a:solidFill>
                  <a:srgbClr val="00B0F0"/>
                </a:solidFill>
                <a:cs typeface="Times New Roman" panose="02020603050405020304" pitchFamily="18" charset="0"/>
              </a:rPr>
              <a:t>Scope</a:t>
            </a:r>
            <a:r>
              <a:rPr lang="en-US" sz="1600" b="1" dirty="0">
                <a:solidFill>
                  <a:srgbClr val="F0F0F0">
                    <a:lumMod val="10000"/>
                  </a:srgbClr>
                </a:solidFill>
                <a:cs typeface="Times New Roman" panose="02020603050405020304" pitchFamily="18" charset="0"/>
              </a:rPr>
              <a:t>: Use of anti-fouling coatings and advanced polymers.    </a:t>
            </a:r>
          </a:p>
          <a:p>
            <a:pPr lvl="0" algn="just"/>
            <a:endParaRPr lang="en-US" sz="1600" b="1" dirty="0">
              <a:solidFill>
                <a:srgbClr val="F0F0F0">
                  <a:lumMod val="10000"/>
                </a:srgbClr>
              </a:solidFill>
              <a:cs typeface="Times New Roman" panose="02020603050405020304" pitchFamily="18" charset="0"/>
            </a:endParaRPr>
          </a:p>
          <a:p>
            <a:pPr marL="285750" lvl="0" indent="-285750" algn="just">
              <a:buFont typeface="Wingdings" panose="05000000000000000000" pitchFamily="2" charset="2"/>
              <a:buChar char="q"/>
            </a:pPr>
            <a:r>
              <a:rPr lang="en-US" sz="1600" b="1" dirty="0">
                <a:solidFill>
                  <a:srgbClr val="C00000"/>
                </a:solidFill>
                <a:cs typeface="Times New Roman" panose="02020603050405020304" pitchFamily="18" charset="0"/>
              </a:rPr>
              <a:t>Non-Newtonian Fluid Challenge:</a:t>
            </a:r>
            <a:r>
              <a:rPr lang="en-US" sz="1600" b="1" dirty="0">
                <a:solidFill>
                  <a:srgbClr val="00B0F0"/>
                </a:solidFill>
                <a:cs typeface="Times New Roman" panose="02020603050405020304" pitchFamily="18" charset="0"/>
              </a:rPr>
              <a:t> </a:t>
            </a:r>
            <a:r>
              <a:rPr lang="en-US" sz="1600" b="1" dirty="0">
                <a:solidFill>
                  <a:srgbClr val="F0F0F0">
                    <a:lumMod val="10000"/>
                  </a:srgbClr>
                </a:solidFill>
                <a:cs typeface="Times New Roman" panose="02020603050405020304" pitchFamily="18" charset="0"/>
              </a:rPr>
              <a:t>Incomplete understanding of particle dynamics in complex fluids.   </a:t>
            </a:r>
          </a:p>
          <a:p>
            <a:pPr lvl="0" algn="just"/>
            <a:r>
              <a:rPr lang="en-US" sz="1600" b="1" dirty="0">
                <a:solidFill>
                  <a:srgbClr val="00B0F0"/>
                </a:solidFill>
                <a:cs typeface="Times New Roman" panose="02020603050405020304" pitchFamily="18" charset="0"/>
              </a:rPr>
              <a:t>Scope:</a:t>
            </a:r>
            <a:r>
              <a:rPr lang="en-US" sz="1600" b="1" dirty="0">
                <a:solidFill>
                  <a:srgbClr val="F0F0F0">
                    <a:lumMod val="10000"/>
                  </a:srgbClr>
                </a:solidFill>
                <a:cs typeface="Times New Roman" panose="02020603050405020304" pitchFamily="18" charset="0"/>
              </a:rPr>
              <a:t> Research into viscoelastic fluid behavior for better biomedical accuracy.    </a:t>
            </a:r>
          </a:p>
          <a:p>
            <a:pPr lvl="0" algn="just"/>
            <a:endParaRPr lang="en-US" sz="1600" b="1" dirty="0">
              <a:solidFill>
                <a:srgbClr val="F0F0F0">
                  <a:lumMod val="10000"/>
                </a:srgbClr>
              </a:solidFill>
              <a:cs typeface="Times New Roman" panose="02020603050405020304" pitchFamily="18" charset="0"/>
            </a:endParaRPr>
          </a:p>
          <a:p>
            <a:pPr marL="285750" lvl="0" indent="-285750" algn="just">
              <a:buFont typeface="Wingdings" panose="05000000000000000000" pitchFamily="2" charset="2"/>
              <a:buChar char="q"/>
            </a:pPr>
            <a:r>
              <a:rPr lang="en-US" sz="1600" b="1" dirty="0">
                <a:solidFill>
                  <a:srgbClr val="C00000"/>
                </a:solidFill>
                <a:cs typeface="Times New Roman" panose="02020603050405020304" pitchFamily="18" charset="0"/>
              </a:rPr>
              <a:t>Low Device Integration:</a:t>
            </a:r>
            <a:r>
              <a:rPr lang="en-US" sz="1600" b="1" dirty="0">
                <a:solidFill>
                  <a:srgbClr val="F0F0F0">
                    <a:lumMod val="10000"/>
                  </a:srgbClr>
                </a:solidFill>
                <a:cs typeface="Times New Roman" panose="02020603050405020304" pitchFamily="18" charset="0"/>
              </a:rPr>
              <a:t> Limited fusion of separation with sensing or diagnostics.    </a:t>
            </a:r>
          </a:p>
          <a:p>
            <a:pPr lvl="0" algn="just"/>
            <a:r>
              <a:rPr lang="en-US" sz="1600" b="1" dirty="0">
                <a:solidFill>
                  <a:srgbClr val="00B0F0"/>
                </a:solidFill>
                <a:cs typeface="Times New Roman" panose="02020603050405020304" pitchFamily="18" charset="0"/>
              </a:rPr>
              <a:t>Scope:</a:t>
            </a:r>
            <a:r>
              <a:rPr lang="en-US" sz="1600" b="1" dirty="0">
                <a:solidFill>
                  <a:srgbClr val="F0F0F0">
                    <a:lumMod val="10000"/>
                  </a:srgbClr>
                </a:solidFill>
                <a:cs typeface="Times New Roman" panose="02020603050405020304" pitchFamily="18" charset="0"/>
              </a:rPr>
              <a:t> Develop fully integrated lab-on-chip systems with real-time analysis.   </a:t>
            </a:r>
          </a:p>
          <a:p>
            <a:pPr lvl="0" algn="just"/>
            <a:r>
              <a:rPr lang="en-US" sz="1600" b="1" dirty="0">
                <a:solidFill>
                  <a:srgbClr val="F0F0F0">
                    <a:lumMod val="10000"/>
                  </a:srgbClr>
                </a:solidFill>
                <a:cs typeface="Times New Roman" panose="02020603050405020304" pitchFamily="18" charset="0"/>
              </a:rPr>
              <a:t> </a:t>
            </a:r>
            <a:endParaRPr lang="en-US" sz="1600" b="1" dirty="0">
              <a:solidFill>
                <a:srgbClr val="C00000"/>
              </a:solidFill>
              <a:cs typeface="Times New Roman" panose="02020603050405020304" pitchFamily="18" charset="0"/>
            </a:endParaRPr>
          </a:p>
          <a:p>
            <a:pPr marL="285750" lvl="0" indent="-285750" algn="just">
              <a:buFont typeface="Wingdings" panose="05000000000000000000" pitchFamily="2" charset="2"/>
              <a:buChar char="q"/>
            </a:pPr>
            <a:r>
              <a:rPr lang="en-US" sz="1600" b="1" dirty="0">
                <a:solidFill>
                  <a:srgbClr val="C00000"/>
                </a:solidFill>
                <a:cs typeface="Times New Roman" panose="02020603050405020304" pitchFamily="18" charset="0"/>
              </a:rPr>
              <a:t>Scalability &amp; Fabrication Issues:</a:t>
            </a:r>
            <a:r>
              <a:rPr lang="en-US" sz="1600" b="1" dirty="0">
                <a:solidFill>
                  <a:srgbClr val="F0F0F0">
                    <a:lumMod val="10000"/>
                  </a:srgbClr>
                </a:solidFill>
                <a:cs typeface="Times New Roman" panose="02020603050405020304" pitchFamily="18" charset="0"/>
              </a:rPr>
              <a:t> Difficult to scale for industrial or clinical volumes.    </a:t>
            </a:r>
          </a:p>
          <a:p>
            <a:pPr lvl="0" algn="just"/>
            <a:r>
              <a:rPr lang="en-US" sz="1600" b="1" dirty="0">
                <a:solidFill>
                  <a:srgbClr val="00B0F0"/>
                </a:solidFill>
                <a:cs typeface="Times New Roman" panose="02020603050405020304" pitchFamily="18" charset="0"/>
              </a:rPr>
              <a:t>Scope:</a:t>
            </a:r>
            <a:r>
              <a:rPr lang="en-US" sz="1600" b="1" dirty="0">
                <a:solidFill>
                  <a:srgbClr val="F0F0F0">
                    <a:lumMod val="10000"/>
                  </a:srgbClr>
                </a:solidFill>
                <a:cs typeface="Times New Roman" panose="02020603050405020304" pitchFamily="18" charset="0"/>
              </a:rPr>
              <a:t> Use 3D printing and soft lithography for cost-effective mass production. </a:t>
            </a:r>
          </a:p>
          <a:p>
            <a:pPr lvl="0" algn="just"/>
            <a:r>
              <a:rPr lang="en-US" sz="1600" b="1" dirty="0">
                <a:solidFill>
                  <a:srgbClr val="F0F0F0">
                    <a:lumMod val="10000"/>
                  </a:srgbClr>
                </a:solidFill>
                <a:cs typeface="Times New Roman" panose="02020603050405020304" pitchFamily="18" charset="0"/>
              </a:rPr>
              <a:t>   </a:t>
            </a:r>
          </a:p>
          <a:p>
            <a:pPr marL="285750" lvl="0" indent="-285750" algn="just">
              <a:buFont typeface="Wingdings" panose="05000000000000000000" pitchFamily="2" charset="2"/>
              <a:buChar char="q"/>
            </a:pPr>
            <a:r>
              <a:rPr lang="en-US" sz="1600" b="1" dirty="0">
                <a:solidFill>
                  <a:srgbClr val="C00000"/>
                </a:solidFill>
                <a:cs typeface="Times New Roman" panose="02020603050405020304" pitchFamily="18" charset="0"/>
              </a:rPr>
              <a:t>Design Optimization &amp; Standardization:</a:t>
            </a:r>
            <a:r>
              <a:rPr lang="en-US" sz="1600" b="1" dirty="0">
                <a:solidFill>
                  <a:srgbClr val="F0F0F0">
                    <a:lumMod val="10000"/>
                  </a:srgbClr>
                </a:solidFill>
                <a:cs typeface="Times New Roman" panose="02020603050405020304" pitchFamily="18" charset="0"/>
              </a:rPr>
              <a:t> Inconsistent device designs hinder reliability.    </a:t>
            </a:r>
          </a:p>
          <a:p>
            <a:pPr lvl="0" algn="just"/>
            <a:r>
              <a:rPr lang="en-US" sz="1600" b="1" dirty="0">
                <a:solidFill>
                  <a:srgbClr val="00B0F0"/>
                </a:solidFill>
                <a:cs typeface="Times New Roman" panose="02020603050405020304" pitchFamily="18" charset="0"/>
              </a:rPr>
              <a:t>Scope:</a:t>
            </a:r>
            <a:r>
              <a:rPr lang="en-US" sz="1600" b="1" dirty="0">
                <a:solidFill>
                  <a:srgbClr val="F0F0F0">
                    <a:lumMod val="10000"/>
                  </a:srgbClr>
                </a:solidFill>
                <a:cs typeface="Times New Roman" panose="02020603050405020304" pitchFamily="18" charset="0"/>
              </a:rPr>
              <a:t> Apply AI and computational tools for design optimization and universal standards</a:t>
            </a:r>
          </a:p>
          <a:p>
            <a:pPr lvl="0" algn="just"/>
            <a:endParaRPr lang="en-US" sz="1600" b="1" dirty="0">
              <a:solidFill>
                <a:srgbClr val="F0F0F0">
                  <a:lumMod val="10000"/>
                </a:srgbClr>
              </a:solidFill>
              <a:cs typeface="Times New Roman" panose="02020603050405020304" pitchFamily="18" charset="0"/>
            </a:endParaRPr>
          </a:p>
          <a:p>
            <a:pPr marL="342900" lvl="0" indent="-342900" algn="ctr">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a:p>
            <a:pPr marL="342900" indent="-342900" algn="ctr">
              <a:buFont typeface="Wingdings" panose="05000000000000000000" pitchFamily="2" charset="2"/>
              <a:buChar char="q"/>
            </a:pPr>
            <a:endParaRPr lang="en-IN" sz="1600" dirty="0"/>
          </a:p>
          <a:p>
            <a:pPr marL="342900" lvl="0" indent="-342900" algn="ctr">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p:txBody>
      </p:sp>
      <p:sp>
        <p:nvSpPr>
          <p:cNvPr id="5" name="TextBox 4">
            <a:extLst>
              <a:ext uri="{FF2B5EF4-FFF2-40B4-BE49-F238E27FC236}">
                <a16:creationId xmlns:a16="http://schemas.microsoft.com/office/drawing/2014/main" id="{49B93206-A1E5-4B09-A2F3-099682AD0CEE}"/>
              </a:ext>
            </a:extLst>
          </p:cNvPr>
          <p:cNvSpPr txBox="1"/>
          <p:nvPr/>
        </p:nvSpPr>
        <p:spPr>
          <a:xfrm>
            <a:off x="11658600" y="6204857"/>
            <a:ext cx="441146" cy="369332"/>
          </a:xfrm>
          <a:prstGeom prst="rect">
            <a:avLst/>
          </a:prstGeom>
          <a:noFill/>
        </p:spPr>
        <p:txBody>
          <a:bodyPr wrap="none" rtlCol="0">
            <a:spAutoFit/>
          </a:bodyPr>
          <a:lstStyle/>
          <a:p>
            <a:r>
              <a:rPr lang="en-IN" b="1" dirty="0"/>
              <a:t>12</a:t>
            </a:r>
          </a:p>
        </p:txBody>
      </p:sp>
    </p:spTree>
    <p:extLst>
      <p:ext uri="{BB962C8B-B14F-4D97-AF65-F5344CB8AC3E}">
        <p14:creationId xmlns:p14="http://schemas.microsoft.com/office/powerpoint/2010/main" val="31726230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DBF8C-DE05-CDCC-8A93-E9CF8DD166AD}"/>
              </a:ext>
            </a:extLst>
          </p:cNvPr>
          <p:cNvSpPr>
            <a:spLocks noGrp="1"/>
          </p:cNvSpPr>
          <p:nvPr>
            <p:ph type="title"/>
          </p:nvPr>
        </p:nvSpPr>
        <p:spPr>
          <a:xfrm>
            <a:off x="950375" y="660863"/>
            <a:ext cx="9386350" cy="883578"/>
          </a:xfrm>
        </p:spPr>
        <p:txBody>
          <a:bodyPr/>
          <a:lstStyle/>
          <a:p>
            <a:pPr algn="l"/>
            <a:r>
              <a:rPr lang="en-US" dirty="0"/>
              <a:t>Conclusion</a:t>
            </a:r>
          </a:p>
        </p:txBody>
      </p:sp>
      <p:sp>
        <p:nvSpPr>
          <p:cNvPr id="4" name="TextBox 3">
            <a:extLst>
              <a:ext uri="{FF2B5EF4-FFF2-40B4-BE49-F238E27FC236}">
                <a16:creationId xmlns:a16="http://schemas.microsoft.com/office/drawing/2014/main" id="{EBDBCE93-E174-48A1-A094-338A7A50E138}"/>
              </a:ext>
            </a:extLst>
          </p:cNvPr>
          <p:cNvSpPr txBox="1"/>
          <p:nvPr/>
        </p:nvSpPr>
        <p:spPr>
          <a:xfrm>
            <a:off x="950375" y="1600364"/>
            <a:ext cx="9810092" cy="4154984"/>
          </a:xfrm>
          <a:prstGeom prst="rect">
            <a:avLst/>
          </a:prstGeom>
          <a:noFill/>
        </p:spPr>
        <p:txBody>
          <a:bodyPr wrap="square" rtlCol="0">
            <a:spAutoFit/>
          </a:bodyPr>
          <a:lstStyle/>
          <a:p>
            <a:pPr lvl="0" algn="just"/>
            <a:endParaRPr lang="en-US" sz="1600" dirty="0">
              <a:solidFill>
                <a:srgbClr val="F0F0F0">
                  <a:lumMod val="10000"/>
                </a:srgbClr>
              </a:solidFill>
              <a:cs typeface="Times New Roman" panose="02020603050405020304" pitchFamily="18" charset="0"/>
            </a:endParaRPr>
          </a:p>
          <a:p>
            <a:pPr marL="342900" lvl="0" indent="-342900" algn="ctr">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a:p>
            <a:pPr marL="342900" indent="-342900">
              <a:lnSpc>
                <a:spcPct val="150000"/>
              </a:lnSpc>
              <a:buFont typeface="Wingdings" panose="05000000000000000000" pitchFamily="2" charset="2"/>
              <a:buChar char="q"/>
            </a:pPr>
            <a:r>
              <a:rPr lang="en-US" sz="1600" b="1" dirty="0">
                <a:solidFill>
                  <a:srgbClr val="FF0000"/>
                </a:solidFill>
              </a:rPr>
              <a:t>Label-Free and Efficient:</a:t>
            </a:r>
            <a:r>
              <a:rPr lang="en-US" sz="1600" b="1" dirty="0"/>
              <a:t> Inertial microfluidics enables high-throughput particle and cell separation without external forces.</a:t>
            </a:r>
          </a:p>
          <a:p>
            <a:pPr marL="342900" indent="-342900">
              <a:lnSpc>
                <a:spcPct val="150000"/>
              </a:lnSpc>
              <a:buFont typeface="Wingdings" panose="05000000000000000000" pitchFamily="2" charset="2"/>
              <a:buChar char="q"/>
            </a:pPr>
            <a:r>
              <a:rPr lang="en-US" sz="1600" b="1" dirty="0">
                <a:solidFill>
                  <a:srgbClr val="FF0000"/>
                </a:solidFill>
              </a:rPr>
              <a:t>Broad Biomedical Applications:</a:t>
            </a:r>
            <a:r>
              <a:rPr lang="en-US" sz="1600" b="1" dirty="0"/>
              <a:t> Successfully applied in cancer cell isolation, malaria detection, and bacterial separation.</a:t>
            </a:r>
          </a:p>
          <a:p>
            <a:pPr marL="342900" indent="-342900">
              <a:lnSpc>
                <a:spcPct val="150000"/>
              </a:lnSpc>
              <a:buFont typeface="Wingdings" panose="05000000000000000000" pitchFamily="2" charset="2"/>
              <a:buChar char="q"/>
            </a:pPr>
            <a:r>
              <a:rPr lang="en-US" sz="1600" b="1" dirty="0">
                <a:solidFill>
                  <a:srgbClr val="FF0000"/>
                </a:solidFill>
              </a:rPr>
              <a:t>Simple Yet Powerful:</a:t>
            </a:r>
            <a:r>
              <a:rPr lang="en-US" sz="1600" b="1" dirty="0"/>
              <a:t> Uses channel geometry and fluid dynamics to sort particles with precision and speed.</a:t>
            </a:r>
          </a:p>
          <a:p>
            <a:pPr marL="342900" indent="-342900">
              <a:lnSpc>
                <a:spcPct val="150000"/>
              </a:lnSpc>
              <a:buFont typeface="Wingdings" panose="05000000000000000000" pitchFamily="2" charset="2"/>
              <a:buChar char="q"/>
            </a:pPr>
            <a:r>
              <a:rPr lang="en-US" sz="1600" b="1" dirty="0">
                <a:solidFill>
                  <a:srgbClr val="FF0000"/>
                </a:solidFill>
              </a:rPr>
              <a:t>Challenges Remain:</a:t>
            </a:r>
            <a:r>
              <a:rPr lang="en-US" sz="1600" b="1" dirty="0"/>
              <a:t> Issues like clogging, biofouling, and complex fluid behavior need further research.</a:t>
            </a:r>
          </a:p>
          <a:p>
            <a:pPr marL="342900" indent="-342900">
              <a:lnSpc>
                <a:spcPct val="150000"/>
              </a:lnSpc>
              <a:buFont typeface="Wingdings" panose="05000000000000000000" pitchFamily="2" charset="2"/>
              <a:buChar char="q"/>
            </a:pPr>
            <a:r>
              <a:rPr lang="en-US" sz="1600" b="1" dirty="0">
                <a:solidFill>
                  <a:srgbClr val="FF0000"/>
                </a:solidFill>
              </a:rPr>
              <a:t>Promising Future:</a:t>
            </a:r>
            <a:r>
              <a:rPr lang="en-US" sz="1600" b="1" dirty="0"/>
              <a:t> With advancements in materials, AI, and integration,</a:t>
            </a:r>
            <a:endParaRPr lang="en-IN" sz="1600" b="1" dirty="0"/>
          </a:p>
          <a:p>
            <a:pPr marL="342900" lvl="0" indent="-342900" algn="ctr">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p:txBody>
      </p:sp>
      <p:sp>
        <p:nvSpPr>
          <p:cNvPr id="5" name="TextBox 4">
            <a:extLst>
              <a:ext uri="{FF2B5EF4-FFF2-40B4-BE49-F238E27FC236}">
                <a16:creationId xmlns:a16="http://schemas.microsoft.com/office/drawing/2014/main" id="{83A41828-D9BF-4ADA-BDE9-BBCEC5439D7C}"/>
              </a:ext>
            </a:extLst>
          </p:cNvPr>
          <p:cNvSpPr txBox="1"/>
          <p:nvPr/>
        </p:nvSpPr>
        <p:spPr>
          <a:xfrm>
            <a:off x="11668874" y="6204857"/>
            <a:ext cx="441146" cy="369332"/>
          </a:xfrm>
          <a:prstGeom prst="rect">
            <a:avLst/>
          </a:prstGeom>
          <a:noFill/>
        </p:spPr>
        <p:txBody>
          <a:bodyPr wrap="none" rtlCol="0">
            <a:spAutoFit/>
          </a:bodyPr>
          <a:lstStyle/>
          <a:p>
            <a:r>
              <a:rPr lang="en-IN" b="1" dirty="0"/>
              <a:t>13</a:t>
            </a:r>
          </a:p>
        </p:txBody>
      </p:sp>
    </p:spTree>
    <p:extLst>
      <p:ext uri="{BB962C8B-B14F-4D97-AF65-F5344CB8AC3E}">
        <p14:creationId xmlns:p14="http://schemas.microsoft.com/office/powerpoint/2010/main" val="3579952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DBF8C-DE05-CDCC-8A93-E9CF8DD166AD}"/>
              </a:ext>
            </a:extLst>
          </p:cNvPr>
          <p:cNvSpPr>
            <a:spLocks noGrp="1"/>
          </p:cNvSpPr>
          <p:nvPr>
            <p:ph type="title"/>
          </p:nvPr>
        </p:nvSpPr>
        <p:spPr>
          <a:xfrm>
            <a:off x="894716" y="339189"/>
            <a:ext cx="1665604" cy="608240"/>
          </a:xfrm>
        </p:spPr>
        <p:txBody>
          <a:bodyPr/>
          <a:lstStyle/>
          <a:p>
            <a:pPr algn="l"/>
            <a:r>
              <a:rPr lang="en-US" altLang="zh-CN" sz="2200" dirty="0"/>
              <a:t>Reference</a:t>
            </a:r>
            <a:endParaRPr lang="en-GB" sz="2200" dirty="0"/>
          </a:p>
        </p:txBody>
      </p:sp>
      <p:sp>
        <p:nvSpPr>
          <p:cNvPr id="4" name="TextBox 3">
            <a:extLst>
              <a:ext uri="{FF2B5EF4-FFF2-40B4-BE49-F238E27FC236}">
                <a16:creationId xmlns:a16="http://schemas.microsoft.com/office/drawing/2014/main" id="{EBDBCE93-E174-48A1-A094-338A7A50E138}"/>
              </a:ext>
            </a:extLst>
          </p:cNvPr>
          <p:cNvSpPr txBox="1"/>
          <p:nvPr/>
        </p:nvSpPr>
        <p:spPr>
          <a:xfrm>
            <a:off x="894716" y="834887"/>
            <a:ext cx="10176558" cy="6832640"/>
          </a:xfrm>
          <a:prstGeom prst="rect">
            <a:avLst/>
          </a:prstGeom>
          <a:noFill/>
        </p:spPr>
        <p:txBody>
          <a:bodyPr wrap="square" rtlCol="0">
            <a:spAutoFit/>
          </a:bodyPr>
          <a:lstStyle/>
          <a:p>
            <a:pPr lvl="0"/>
            <a:endParaRPr lang="en-US" sz="1600" dirty="0">
              <a:solidFill>
                <a:srgbClr val="F0F0F0">
                  <a:lumMod val="10000"/>
                </a:srgbClr>
              </a:solidFill>
              <a:cs typeface="Times New Roman" panose="02020603050405020304" pitchFamily="18" charset="0"/>
            </a:endParaRPr>
          </a:p>
          <a:p>
            <a:pPr algn="just"/>
            <a:r>
              <a:rPr lang="en-IN" sz="1600" b="1" dirty="0">
                <a:solidFill>
                  <a:srgbClr val="C00000"/>
                </a:solidFill>
              </a:rPr>
              <a:t>[1] S. Mishra, J. Mukherjee, D. Chaturvedi, R. Jain, and P. Dandekar</a:t>
            </a:r>
            <a:r>
              <a:rPr lang="en-IN" sz="1600" b="1" dirty="0"/>
              <a:t>, “The mechanisms and properties of inertial microfluidics: from fundamental models to biomedical applications,” Biomicrofluidics, vol. 16, no. 2, p. 021301, 2022.</a:t>
            </a:r>
          </a:p>
          <a:p>
            <a:pPr algn="just"/>
            <a:endParaRPr lang="en-IN" sz="1600" b="1" dirty="0"/>
          </a:p>
          <a:p>
            <a:pPr algn="just"/>
            <a:r>
              <a:rPr lang="en-US" sz="1600" b="1" dirty="0">
                <a:solidFill>
                  <a:srgbClr val="FF0000"/>
                </a:solidFill>
              </a:rPr>
              <a:t>[2] D. Di Carlo, </a:t>
            </a:r>
            <a:r>
              <a:rPr lang="en-US" sz="1600" b="1" dirty="0"/>
              <a:t>“Inertial microfluidics,” Lab on a Chip, vol. 9, no. 21, pp. 3038–3046, 2009.</a:t>
            </a:r>
          </a:p>
          <a:p>
            <a:pPr algn="just"/>
            <a:endParaRPr lang="en-US" sz="1600" b="1" dirty="0"/>
          </a:p>
          <a:p>
            <a:pPr algn="just"/>
            <a:r>
              <a:rPr lang="en-US" sz="1600" b="1" dirty="0">
                <a:solidFill>
                  <a:srgbClr val="FF0000"/>
                </a:solidFill>
              </a:rPr>
              <a:t>[3] A. K. Zhou and I. Papautsky,</a:t>
            </a:r>
            <a:r>
              <a:rPr lang="en-US" sz="1600" b="1" dirty="0"/>
              <a:t> “Fundamentals of inertial focusing in microchannels,” Lab on a Chip, vol. 13, no. 6, pp. 1121–1132, 2013.</a:t>
            </a:r>
          </a:p>
          <a:p>
            <a:pPr algn="just"/>
            <a:endParaRPr lang="en-US" sz="1600" b="1" dirty="0"/>
          </a:p>
          <a:p>
            <a:pPr algn="just"/>
            <a:r>
              <a:rPr lang="en-US" sz="1600" b="1" dirty="0">
                <a:solidFill>
                  <a:srgbClr val="FF0000"/>
                </a:solidFill>
              </a:rPr>
              <a:t>[4] J. Zhang, S. Yan, D. Yuan, and W. Li, </a:t>
            </a:r>
            <a:r>
              <a:rPr lang="en-US" sz="1600" b="1" dirty="0"/>
              <a:t>“Fundamentals and applications of inertial microfluidics: a review,” Lab on a Chip, vol. 16, no. 1, pp. 10–34, 2016.</a:t>
            </a:r>
          </a:p>
          <a:p>
            <a:pPr algn="just"/>
            <a:endParaRPr lang="en-US" sz="1600" b="1" dirty="0"/>
          </a:p>
          <a:p>
            <a:pPr algn="just"/>
            <a:r>
              <a:rPr lang="en-US" sz="1600" b="1" dirty="0">
                <a:solidFill>
                  <a:srgbClr val="FF0000"/>
                </a:solidFill>
              </a:rPr>
              <a:t>[5] M. Park, J. Choi, J. Kim, and S. Kwon, </a:t>
            </a:r>
            <a:r>
              <a:rPr lang="en-US" sz="1600" b="1" dirty="0"/>
              <a:t>“Inertial microfluidic particle separation and focusing for biomedical applications,” Microsystems &amp; Nanoengineering, vol. 9, no. 1, p. 2, 2023.</a:t>
            </a:r>
          </a:p>
          <a:p>
            <a:pPr algn="just"/>
            <a:endParaRPr lang="en-US" sz="1600" b="1" dirty="0"/>
          </a:p>
          <a:p>
            <a:pPr algn="just"/>
            <a:r>
              <a:rPr lang="en-US" sz="1600" b="1" dirty="0">
                <a:solidFill>
                  <a:srgbClr val="FF0000"/>
                </a:solidFill>
              </a:rPr>
              <a:t>[6] H. Farajpour, </a:t>
            </a:r>
            <a:r>
              <a:rPr lang="en-US" sz="1600" b="1" dirty="0"/>
              <a:t>“Advanced materials for inertial microfluidics: A comprehensive review,” Micromachines, vol. 14, no. 2, p. 329, 2023.</a:t>
            </a:r>
          </a:p>
          <a:p>
            <a:pPr algn="just"/>
            <a:endParaRPr lang="en-US" sz="1600" b="1" dirty="0"/>
          </a:p>
          <a:p>
            <a:pPr algn="just"/>
            <a:r>
              <a:rPr lang="en-US" sz="1600" b="1" dirty="0">
                <a:solidFill>
                  <a:srgbClr val="FF0000"/>
                </a:solidFill>
              </a:rPr>
              <a:t>[7] Y. Shi, </a:t>
            </a:r>
            <a:r>
              <a:rPr lang="en-US" sz="1600" b="1" dirty="0"/>
              <a:t>“Recent advances in inertial microfluidics for biomedical applications,” Sensors, vol. 23, no. 1, p. 256, 2023.</a:t>
            </a:r>
          </a:p>
          <a:p>
            <a:endParaRPr lang="en-US" b="1" dirty="0"/>
          </a:p>
          <a:p>
            <a:endParaRPr lang="en-US" dirty="0"/>
          </a:p>
          <a:p>
            <a:endParaRPr lang="en-US" dirty="0"/>
          </a:p>
          <a:p>
            <a:endParaRPr lang="en-IN" sz="1600" dirty="0"/>
          </a:p>
          <a:p>
            <a:endParaRPr lang="en-IN" sz="1600" dirty="0"/>
          </a:p>
          <a:p>
            <a:pPr marL="342900" lvl="0" indent="-342900" algn="ctr">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p:txBody>
      </p:sp>
      <p:sp>
        <p:nvSpPr>
          <p:cNvPr id="5" name="TextBox 4">
            <a:extLst>
              <a:ext uri="{FF2B5EF4-FFF2-40B4-BE49-F238E27FC236}">
                <a16:creationId xmlns:a16="http://schemas.microsoft.com/office/drawing/2014/main" id="{0319D685-6814-4EFB-8B7D-FB33D876B7B7}"/>
              </a:ext>
            </a:extLst>
          </p:cNvPr>
          <p:cNvSpPr txBox="1"/>
          <p:nvPr/>
        </p:nvSpPr>
        <p:spPr>
          <a:xfrm>
            <a:off x="11658600" y="6204857"/>
            <a:ext cx="441146" cy="369332"/>
          </a:xfrm>
          <a:prstGeom prst="rect">
            <a:avLst/>
          </a:prstGeom>
          <a:noFill/>
        </p:spPr>
        <p:txBody>
          <a:bodyPr wrap="none" rtlCol="0">
            <a:spAutoFit/>
          </a:bodyPr>
          <a:lstStyle/>
          <a:p>
            <a:r>
              <a:rPr lang="en-IN" b="1" dirty="0"/>
              <a:t>14</a:t>
            </a:r>
          </a:p>
        </p:txBody>
      </p:sp>
    </p:spTree>
    <p:extLst>
      <p:ext uri="{BB962C8B-B14F-4D97-AF65-F5344CB8AC3E}">
        <p14:creationId xmlns:p14="http://schemas.microsoft.com/office/powerpoint/2010/main" val="1210612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C0FB4AB-7EBB-ED7D-2267-A21053E48040}"/>
              </a:ext>
            </a:extLst>
          </p:cNvPr>
          <p:cNvSpPr>
            <a:spLocks noGrp="1"/>
          </p:cNvSpPr>
          <p:nvPr>
            <p:ph type="title"/>
          </p:nvPr>
        </p:nvSpPr>
        <p:spPr>
          <a:xfrm>
            <a:off x="4278312" y="2819358"/>
            <a:ext cx="3635375" cy="1219283"/>
          </a:xfrm>
        </p:spPr>
        <p:txBody>
          <a:bodyPr/>
          <a:lstStyle/>
          <a:p>
            <a:r>
              <a:rPr lang="en-US" altLang="zh-CN" dirty="0"/>
              <a:t>Thank You</a:t>
            </a:r>
            <a:endParaRPr lang="en-GB" dirty="0"/>
          </a:p>
        </p:txBody>
      </p:sp>
    </p:spTree>
    <p:extLst>
      <p:ext uri="{BB962C8B-B14F-4D97-AF65-F5344CB8AC3E}">
        <p14:creationId xmlns:p14="http://schemas.microsoft.com/office/powerpoint/2010/main" val="660898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DBF8C-DE05-CDCC-8A93-E9CF8DD166AD}"/>
              </a:ext>
            </a:extLst>
          </p:cNvPr>
          <p:cNvSpPr>
            <a:spLocks noGrp="1"/>
          </p:cNvSpPr>
          <p:nvPr>
            <p:ph type="title"/>
          </p:nvPr>
        </p:nvSpPr>
        <p:spPr>
          <a:xfrm>
            <a:off x="625026" y="919032"/>
            <a:ext cx="8624364" cy="1132258"/>
          </a:xfrm>
        </p:spPr>
        <p:txBody>
          <a:bodyPr/>
          <a:lstStyle/>
          <a:p>
            <a:pPr algn="l"/>
            <a:r>
              <a:rPr lang="en-GB" dirty="0">
                <a:latin typeface="Times New Roman" panose="02020603050405020304" pitchFamily="18" charset="0"/>
                <a:cs typeface="Times New Roman" panose="02020603050405020304" pitchFamily="18" charset="0"/>
              </a:rPr>
              <a:t>Introduction</a:t>
            </a:r>
          </a:p>
        </p:txBody>
      </p:sp>
      <p:sp>
        <p:nvSpPr>
          <p:cNvPr id="7" name="TextBox 6">
            <a:extLst>
              <a:ext uri="{FF2B5EF4-FFF2-40B4-BE49-F238E27FC236}">
                <a16:creationId xmlns:a16="http://schemas.microsoft.com/office/drawing/2014/main" id="{99CCD507-D800-4622-8A05-9C53180AF7EB}"/>
              </a:ext>
            </a:extLst>
          </p:cNvPr>
          <p:cNvSpPr txBox="1"/>
          <p:nvPr/>
        </p:nvSpPr>
        <p:spPr>
          <a:xfrm>
            <a:off x="625026" y="2219680"/>
            <a:ext cx="6605768" cy="3365024"/>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b="1" dirty="0">
                <a:solidFill>
                  <a:schemeClr val="bg2">
                    <a:lumMod val="10000"/>
                  </a:schemeClr>
                </a:solidFill>
                <a:cs typeface="Times New Roman" panose="02020603050405020304" pitchFamily="18" charset="0"/>
              </a:rPr>
              <a:t>Inertial microfluidics works at moderate Reynolds numbers (1 &lt; Re &lt; 100).  </a:t>
            </a:r>
          </a:p>
          <a:p>
            <a:pPr marL="285750" indent="-285750">
              <a:lnSpc>
                <a:spcPct val="150000"/>
              </a:lnSpc>
              <a:buFont typeface="Wingdings" panose="05000000000000000000" pitchFamily="2" charset="2"/>
              <a:buChar char="q"/>
            </a:pPr>
            <a:r>
              <a:rPr lang="en-US" b="1" dirty="0">
                <a:solidFill>
                  <a:schemeClr val="bg2">
                    <a:lumMod val="10000"/>
                  </a:schemeClr>
                </a:solidFill>
                <a:cs typeface="Times New Roman" panose="02020603050405020304" pitchFamily="18" charset="0"/>
              </a:rPr>
              <a:t>Combines viscous and inertial forces for particle control.    </a:t>
            </a:r>
          </a:p>
          <a:p>
            <a:pPr marL="285750" indent="-285750">
              <a:lnSpc>
                <a:spcPct val="150000"/>
              </a:lnSpc>
              <a:buFont typeface="Wingdings" panose="05000000000000000000" pitchFamily="2" charset="2"/>
              <a:buChar char="q"/>
            </a:pPr>
            <a:r>
              <a:rPr lang="en-US" b="1" dirty="0">
                <a:solidFill>
                  <a:schemeClr val="bg2">
                    <a:lumMod val="10000"/>
                  </a:schemeClr>
                </a:solidFill>
                <a:cs typeface="Times New Roman" panose="02020603050405020304" pitchFamily="18" charset="0"/>
              </a:rPr>
              <a:t>Enables label-free, passive particle focusing and separation.    </a:t>
            </a:r>
          </a:p>
          <a:p>
            <a:pPr marL="285750" indent="-285750">
              <a:lnSpc>
                <a:spcPct val="150000"/>
              </a:lnSpc>
              <a:buFont typeface="Wingdings" panose="05000000000000000000" pitchFamily="2" charset="2"/>
              <a:buChar char="q"/>
            </a:pPr>
            <a:r>
              <a:rPr lang="en-US" b="1" dirty="0">
                <a:solidFill>
                  <a:schemeClr val="bg2">
                    <a:lumMod val="10000"/>
                  </a:schemeClr>
                </a:solidFill>
                <a:cs typeface="Times New Roman" panose="02020603050405020304" pitchFamily="18" charset="0"/>
              </a:rPr>
              <a:t>Useful in diagnostics, drug delivery, and material synthesis.</a:t>
            </a:r>
          </a:p>
        </p:txBody>
      </p:sp>
      <p:sp>
        <p:nvSpPr>
          <p:cNvPr id="5" name="TextBox 4">
            <a:extLst>
              <a:ext uri="{FF2B5EF4-FFF2-40B4-BE49-F238E27FC236}">
                <a16:creationId xmlns:a16="http://schemas.microsoft.com/office/drawing/2014/main" id="{897C0082-5B5E-4BC3-A335-A44D246351FC}"/>
              </a:ext>
            </a:extLst>
          </p:cNvPr>
          <p:cNvSpPr txBox="1"/>
          <p:nvPr/>
        </p:nvSpPr>
        <p:spPr>
          <a:xfrm>
            <a:off x="11658600" y="6204857"/>
            <a:ext cx="312906" cy="369332"/>
          </a:xfrm>
          <a:prstGeom prst="rect">
            <a:avLst/>
          </a:prstGeom>
          <a:noFill/>
        </p:spPr>
        <p:txBody>
          <a:bodyPr wrap="none" rtlCol="0">
            <a:spAutoFit/>
          </a:bodyPr>
          <a:lstStyle/>
          <a:p>
            <a:r>
              <a:rPr lang="en-IN" b="1" dirty="0"/>
              <a:t>1</a:t>
            </a:r>
          </a:p>
        </p:txBody>
      </p:sp>
      <p:pic>
        <p:nvPicPr>
          <p:cNvPr id="6" name="Picture 5">
            <a:extLst>
              <a:ext uri="{FF2B5EF4-FFF2-40B4-BE49-F238E27FC236}">
                <a16:creationId xmlns:a16="http://schemas.microsoft.com/office/drawing/2014/main" id="{D993638B-7000-4439-8609-A4A4C2E97E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8252" y="2278729"/>
            <a:ext cx="4448722" cy="2701234"/>
          </a:xfrm>
          <a:prstGeom prst="rect">
            <a:avLst/>
          </a:prstGeom>
        </p:spPr>
      </p:pic>
      <p:sp>
        <p:nvSpPr>
          <p:cNvPr id="8" name="TextBox 7">
            <a:extLst>
              <a:ext uri="{FF2B5EF4-FFF2-40B4-BE49-F238E27FC236}">
                <a16:creationId xmlns:a16="http://schemas.microsoft.com/office/drawing/2014/main" id="{91825F31-4245-4264-BCD7-F4112956A8E8}"/>
              </a:ext>
            </a:extLst>
          </p:cNvPr>
          <p:cNvSpPr txBox="1"/>
          <p:nvPr/>
        </p:nvSpPr>
        <p:spPr>
          <a:xfrm>
            <a:off x="7316865" y="5207402"/>
            <a:ext cx="4250109" cy="369332"/>
          </a:xfrm>
          <a:prstGeom prst="rect">
            <a:avLst/>
          </a:prstGeom>
          <a:noFill/>
        </p:spPr>
        <p:txBody>
          <a:bodyPr wrap="square" rtlCol="0">
            <a:spAutoFit/>
          </a:bodyPr>
          <a:lstStyle/>
          <a:p>
            <a:r>
              <a:rPr lang="en-US" dirty="0">
                <a:solidFill>
                  <a:schemeClr val="bg2">
                    <a:lumMod val="10000"/>
                  </a:schemeClr>
                </a:solidFill>
                <a:latin typeface="Times New Roman" panose="02020603050405020304" pitchFamily="18" charset="0"/>
                <a:cs typeface="Times New Roman" panose="02020603050405020304" pitchFamily="18" charset="0"/>
              </a:rPr>
              <a:t>Drag and lift forces on particle in a fluid [1]</a:t>
            </a:r>
          </a:p>
        </p:txBody>
      </p:sp>
    </p:spTree>
    <p:extLst>
      <p:ext uri="{BB962C8B-B14F-4D97-AF65-F5344CB8AC3E}">
        <p14:creationId xmlns:p14="http://schemas.microsoft.com/office/powerpoint/2010/main" val="2282397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9CCD507-D800-4622-8A05-9C53180AF7EB}"/>
              </a:ext>
            </a:extLst>
          </p:cNvPr>
          <p:cNvSpPr txBox="1"/>
          <p:nvPr/>
        </p:nvSpPr>
        <p:spPr>
          <a:xfrm>
            <a:off x="1722306" y="2431118"/>
            <a:ext cx="8518974" cy="2222403"/>
          </a:xfrm>
          <a:prstGeom prst="rect">
            <a:avLst/>
          </a:prstGeom>
          <a:noFill/>
        </p:spPr>
        <p:txBody>
          <a:bodyPr wrap="square" rtlCol="0">
            <a:spAutoFit/>
          </a:bodyPr>
          <a:lstStyle/>
          <a:p>
            <a:pPr marL="285750" indent="-285750">
              <a:lnSpc>
                <a:spcPct val="200000"/>
              </a:lnSpc>
              <a:buFont typeface="Wingdings" panose="05000000000000000000" pitchFamily="2" charset="2"/>
              <a:buChar char="q"/>
            </a:pPr>
            <a:r>
              <a:rPr lang="en-US" b="1" dirty="0">
                <a:solidFill>
                  <a:schemeClr val="bg2">
                    <a:lumMod val="10000"/>
                  </a:schemeClr>
                </a:solidFill>
                <a:cs typeface="Times New Roman" panose="02020603050405020304" pitchFamily="18" charset="0"/>
              </a:rPr>
              <a:t>Study the balance of inertial and viscous forces in microflows.</a:t>
            </a:r>
          </a:p>
          <a:p>
            <a:pPr marL="285750" indent="-285750">
              <a:lnSpc>
                <a:spcPct val="200000"/>
              </a:lnSpc>
              <a:buFont typeface="Wingdings" panose="05000000000000000000" pitchFamily="2" charset="2"/>
              <a:buChar char="q"/>
            </a:pPr>
            <a:r>
              <a:rPr lang="en-US" b="1" dirty="0">
                <a:solidFill>
                  <a:schemeClr val="bg2">
                    <a:lumMod val="10000"/>
                  </a:schemeClr>
                </a:solidFill>
                <a:cs typeface="Times New Roman" panose="02020603050405020304" pitchFamily="18" charset="0"/>
              </a:rPr>
              <a:t>Analyze particle behavior and equilibrium in microchannels.</a:t>
            </a:r>
          </a:p>
          <a:p>
            <a:pPr marL="285750" indent="-285750">
              <a:lnSpc>
                <a:spcPct val="200000"/>
              </a:lnSpc>
              <a:buFont typeface="Wingdings" panose="05000000000000000000" pitchFamily="2" charset="2"/>
              <a:buChar char="q"/>
            </a:pPr>
            <a:r>
              <a:rPr lang="en-US" b="1" dirty="0">
                <a:solidFill>
                  <a:schemeClr val="bg2">
                    <a:lumMod val="10000"/>
                  </a:schemeClr>
                </a:solidFill>
                <a:cs typeface="Times New Roman" panose="02020603050405020304" pitchFamily="18" charset="0"/>
              </a:rPr>
              <a:t>Understand secondary flows like Dean flow in curved channels.</a:t>
            </a:r>
          </a:p>
          <a:p>
            <a:pPr marL="285750" indent="-285750">
              <a:lnSpc>
                <a:spcPct val="200000"/>
              </a:lnSpc>
              <a:buFont typeface="Wingdings" panose="05000000000000000000" pitchFamily="2" charset="2"/>
              <a:buChar char="q"/>
            </a:pPr>
            <a:r>
              <a:rPr lang="en-US" b="1" dirty="0">
                <a:solidFill>
                  <a:schemeClr val="bg2">
                    <a:lumMod val="10000"/>
                  </a:schemeClr>
                </a:solidFill>
                <a:cs typeface="Times New Roman" panose="02020603050405020304" pitchFamily="18" charset="0"/>
              </a:rPr>
              <a:t>Explore biomedical uses: malaria, cancer, and bacterial cell separation.</a:t>
            </a:r>
            <a:endParaRPr lang="en-US" dirty="0">
              <a:solidFill>
                <a:schemeClr val="bg2">
                  <a:lumMod val="10000"/>
                </a:schemeClr>
              </a:solidFill>
              <a:cs typeface="Times New Roman" panose="02020603050405020304" pitchFamily="18" charset="0"/>
            </a:endParaRPr>
          </a:p>
        </p:txBody>
      </p:sp>
      <p:sp>
        <p:nvSpPr>
          <p:cNvPr id="5" name="TextBox 4">
            <a:extLst>
              <a:ext uri="{FF2B5EF4-FFF2-40B4-BE49-F238E27FC236}">
                <a16:creationId xmlns:a16="http://schemas.microsoft.com/office/drawing/2014/main" id="{74DF747A-4A65-4368-871C-D3794BE96C6A}"/>
              </a:ext>
            </a:extLst>
          </p:cNvPr>
          <p:cNvSpPr txBox="1"/>
          <p:nvPr/>
        </p:nvSpPr>
        <p:spPr>
          <a:xfrm>
            <a:off x="11658600" y="6204857"/>
            <a:ext cx="312906" cy="369332"/>
          </a:xfrm>
          <a:prstGeom prst="rect">
            <a:avLst/>
          </a:prstGeom>
          <a:noFill/>
        </p:spPr>
        <p:txBody>
          <a:bodyPr wrap="none" rtlCol="0">
            <a:spAutoFit/>
          </a:bodyPr>
          <a:lstStyle/>
          <a:p>
            <a:r>
              <a:rPr lang="en-IN" b="1" dirty="0"/>
              <a:t>2</a:t>
            </a:r>
          </a:p>
        </p:txBody>
      </p:sp>
      <p:sp>
        <p:nvSpPr>
          <p:cNvPr id="9" name="Title 1">
            <a:extLst>
              <a:ext uri="{FF2B5EF4-FFF2-40B4-BE49-F238E27FC236}">
                <a16:creationId xmlns:a16="http://schemas.microsoft.com/office/drawing/2014/main" id="{17FF9F94-233F-475B-A605-D195D38869D6}"/>
              </a:ext>
            </a:extLst>
          </p:cNvPr>
          <p:cNvSpPr>
            <a:spLocks noGrp="1"/>
          </p:cNvSpPr>
          <p:nvPr>
            <p:ph type="title"/>
          </p:nvPr>
        </p:nvSpPr>
        <p:spPr>
          <a:xfrm>
            <a:off x="1669611" y="1298860"/>
            <a:ext cx="8624364" cy="1132258"/>
          </a:xfrm>
        </p:spPr>
        <p:txBody>
          <a:bodyPr/>
          <a:lstStyle/>
          <a:p>
            <a:pPr algn="l"/>
            <a:r>
              <a:rPr lang="en-GB" dirty="0">
                <a:latin typeface="Times New Roman" panose="02020603050405020304" pitchFamily="18" charset="0"/>
                <a:cs typeface="Times New Roman" panose="02020603050405020304" pitchFamily="18" charset="0"/>
              </a:rPr>
              <a:t>Objective</a:t>
            </a:r>
          </a:p>
        </p:txBody>
      </p:sp>
    </p:spTree>
    <p:extLst>
      <p:ext uri="{BB962C8B-B14F-4D97-AF65-F5344CB8AC3E}">
        <p14:creationId xmlns:p14="http://schemas.microsoft.com/office/powerpoint/2010/main" val="1588849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DBF8C-DE05-CDCC-8A93-E9CF8DD166AD}"/>
              </a:ext>
            </a:extLst>
          </p:cNvPr>
          <p:cNvSpPr>
            <a:spLocks noGrp="1"/>
          </p:cNvSpPr>
          <p:nvPr>
            <p:ph type="title"/>
          </p:nvPr>
        </p:nvSpPr>
        <p:spPr>
          <a:xfrm>
            <a:off x="948584" y="990319"/>
            <a:ext cx="4162731" cy="755655"/>
          </a:xfrm>
        </p:spPr>
        <p:txBody>
          <a:bodyPr/>
          <a:lstStyle/>
          <a:p>
            <a:pPr algn="l"/>
            <a:r>
              <a:rPr lang="en-US" altLang="zh-CN" dirty="0"/>
              <a:t>Literature Review</a:t>
            </a:r>
            <a:endParaRPr lang="en-GB" dirty="0"/>
          </a:p>
        </p:txBody>
      </p:sp>
      <p:sp>
        <p:nvSpPr>
          <p:cNvPr id="7" name="TextBox 6">
            <a:extLst>
              <a:ext uri="{FF2B5EF4-FFF2-40B4-BE49-F238E27FC236}">
                <a16:creationId xmlns:a16="http://schemas.microsoft.com/office/drawing/2014/main" id="{99CCD507-D800-4622-8A05-9C53180AF7EB}"/>
              </a:ext>
            </a:extLst>
          </p:cNvPr>
          <p:cNvSpPr txBox="1"/>
          <p:nvPr/>
        </p:nvSpPr>
        <p:spPr>
          <a:xfrm>
            <a:off x="948583" y="2019377"/>
            <a:ext cx="10710017" cy="3728649"/>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q"/>
            </a:pPr>
            <a:r>
              <a:rPr lang="en-US" sz="2000" b="1" dirty="0">
                <a:solidFill>
                  <a:schemeClr val="bg2">
                    <a:lumMod val="10000"/>
                  </a:schemeClr>
                </a:solidFill>
                <a:cs typeface="Times New Roman" panose="02020603050405020304" pitchFamily="18" charset="0"/>
              </a:rPr>
              <a:t>Di Carlo [2] and Zhou and Papautsky [3] explained how </a:t>
            </a:r>
            <a:r>
              <a:rPr lang="en-US" sz="2000" b="1" dirty="0">
                <a:solidFill>
                  <a:srgbClr val="FF0000"/>
                </a:solidFill>
                <a:cs typeface="Times New Roman" panose="02020603050405020304" pitchFamily="18" charset="0"/>
              </a:rPr>
              <a:t>shear-induced and wall-induced lift forces </a:t>
            </a:r>
            <a:r>
              <a:rPr lang="en-US" sz="2000" b="1" dirty="0">
                <a:solidFill>
                  <a:schemeClr val="bg2">
                    <a:lumMod val="10000"/>
                  </a:schemeClr>
                </a:solidFill>
                <a:cs typeface="Times New Roman" panose="02020603050405020304" pitchFamily="18" charset="0"/>
              </a:rPr>
              <a:t>drive particles toward equilibrium positions in channels. </a:t>
            </a:r>
          </a:p>
          <a:p>
            <a:pPr marL="285750" indent="-285750" algn="just">
              <a:lnSpc>
                <a:spcPct val="150000"/>
              </a:lnSpc>
              <a:buFont typeface="Wingdings" panose="05000000000000000000" pitchFamily="2" charset="2"/>
              <a:buChar char="q"/>
            </a:pPr>
            <a:r>
              <a:rPr lang="en-US" sz="2000" b="1" dirty="0">
                <a:solidFill>
                  <a:schemeClr val="bg2">
                    <a:lumMod val="10000"/>
                  </a:schemeClr>
                </a:solidFill>
                <a:cs typeface="Times New Roman" panose="02020603050405020304" pitchFamily="18" charset="0"/>
              </a:rPr>
              <a:t>Mishra et al. [1] emphasized that inertial microfluidics enables </a:t>
            </a:r>
            <a:r>
              <a:rPr lang="en-US" sz="2000" b="1" dirty="0">
                <a:solidFill>
                  <a:srgbClr val="FF0000"/>
                </a:solidFill>
                <a:cs typeface="Times New Roman" panose="02020603050405020304" pitchFamily="18" charset="0"/>
              </a:rPr>
              <a:t>label-free particle </a:t>
            </a:r>
            <a:r>
              <a:rPr lang="en-US" sz="2000" b="1" dirty="0">
                <a:solidFill>
                  <a:schemeClr val="bg2">
                    <a:lumMod val="10000"/>
                  </a:schemeClr>
                </a:solidFill>
                <a:cs typeface="Times New Roman" panose="02020603050405020304" pitchFamily="18" charset="0"/>
              </a:rPr>
              <a:t>control by exploiting fluid inertia, removing the need for external fields.     </a:t>
            </a:r>
          </a:p>
          <a:p>
            <a:pPr marL="285750" indent="-285750" algn="just">
              <a:lnSpc>
                <a:spcPct val="150000"/>
              </a:lnSpc>
              <a:buFont typeface="Wingdings" panose="05000000000000000000" pitchFamily="2" charset="2"/>
              <a:buChar char="q"/>
            </a:pPr>
            <a:r>
              <a:rPr lang="en-US" sz="2000" b="1" dirty="0">
                <a:solidFill>
                  <a:schemeClr val="bg2">
                    <a:lumMod val="10000"/>
                  </a:schemeClr>
                </a:solidFill>
                <a:cs typeface="Times New Roman" panose="02020603050405020304" pitchFamily="18" charset="0"/>
              </a:rPr>
              <a:t> Zhang et al. [4] and Park et al. [5] showed that </a:t>
            </a:r>
            <a:r>
              <a:rPr lang="en-US" sz="2000" b="1" dirty="0">
                <a:solidFill>
                  <a:srgbClr val="FF0000"/>
                </a:solidFill>
                <a:cs typeface="Times New Roman" panose="02020603050405020304" pitchFamily="18" charset="0"/>
              </a:rPr>
              <a:t>Dean vortices </a:t>
            </a:r>
            <a:r>
              <a:rPr lang="en-US" sz="2000" b="1" dirty="0">
                <a:solidFill>
                  <a:schemeClr val="bg2">
                    <a:lumMod val="10000"/>
                  </a:schemeClr>
                </a:solidFill>
                <a:cs typeface="Times New Roman" panose="02020603050405020304" pitchFamily="18" charset="0"/>
              </a:rPr>
              <a:t>in curved or spiral microchannels significantly enhance particle separation and mixing.    </a:t>
            </a:r>
          </a:p>
          <a:p>
            <a:pPr marL="285750" indent="-285750" algn="just">
              <a:lnSpc>
                <a:spcPct val="150000"/>
              </a:lnSpc>
              <a:buFont typeface="Wingdings" panose="05000000000000000000" pitchFamily="2" charset="2"/>
              <a:buChar char="q"/>
            </a:pPr>
            <a:r>
              <a:rPr lang="en-US" sz="2000" b="1" dirty="0">
                <a:solidFill>
                  <a:schemeClr val="bg2">
                    <a:lumMod val="10000"/>
                  </a:schemeClr>
                </a:solidFill>
                <a:cs typeface="Times New Roman" panose="02020603050405020304" pitchFamily="18" charset="0"/>
              </a:rPr>
              <a:t>Farajpour [6] noted that </a:t>
            </a:r>
            <a:r>
              <a:rPr lang="en-US" sz="2000" b="1" dirty="0">
                <a:solidFill>
                  <a:srgbClr val="FF0000"/>
                </a:solidFill>
                <a:cs typeface="Times New Roman" panose="02020603050405020304" pitchFamily="18" charset="0"/>
              </a:rPr>
              <a:t>focusing behavior </a:t>
            </a:r>
            <a:r>
              <a:rPr lang="en-US" sz="2000" b="1" dirty="0">
                <a:solidFill>
                  <a:schemeClr val="bg2">
                    <a:lumMod val="10000"/>
                  </a:schemeClr>
                </a:solidFill>
                <a:cs typeface="Times New Roman" panose="02020603050405020304" pitchFamily="18" charset="0"/>
              </a:rPr>
              <a:t>is sensitive to parameters such as channel geometry, particle-to-channel size ratio, and flow velocity.</a:t>
            </a:r>
          </a:p>
        </p:txBody>
      </p:sp>
      <p:sp>
        <p:nvSpPr>
          <p:cNvPr id="4" name="TextBox 3">
            <a:extLst>
              <a:ext uri="{FF2B5EF4-FFF2-40B4-BE49-F238E27FC236}">
                <a16:creationId xmlns:a16="http://schemas.microsoft.com/office/drawing/2014/main" id="{21B4B884-12A4-4DA0-B29B-F76A98F8D8BC}"/>
              </a:ext>
            </a:extLst>
          </p:cNvPr>
          <p:cNvSpPr txBox="1"/>
          <p:nvPr/>
        </p:nvSpPr>
        <p:spPr>
          <a:xfrm>
            <a:off x="11658600" y="6204857"/>
            <a:ext cx="312906" cy="369332"/>
          </a:xfrm>
          <a:prstGeom prst="rect">
            <a:avLst/>
          </a:prstGeom>
          <a:noFill/>
        </p:spPr>
        <p:txBody>
          <a:bodyPr wrap="none" rtlCol="0">
            <a:spAutoFit/>
          </a:bodyPr>
          <a:lstStyle/>
          <a:p>
            <a:r>
              <a:rPr lang="en-IN" b="1" dirty="0"/>
              <a:t>3</a:t>
            </a:r>
          </a:p>
        </p:txBody>
      </p:sp>
    </p:spTree>
    <p:extLst>
      <p:ext uri="{BB962C8B-B14F-4D97-AF65-F5344CB8AC3E}">
        <p14:creationId xmlns:p14="http://schemas.microsoft.com/office/powerpoint/2010/main" val="4154541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0E83B5D-2512-440A-9261-475F82F0231C}"/>
              </a:ext>
            </a:extLst>
          </p:cNvPr>
          <p:cNvSpPr txBox="1"/>
          <p:nvPr/>
        </p:nvSpPr>
        <p:spPr>
          <a:xfrm>
            <a:off x="618977" y="1237957"/>
            <a:ext cx="11039623" cy="4267450"/>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q"/>
            </a:pPr>
            <a:r>
              <a:rPr lang="en-US" sz="2000" b="1" dirty="0">
                <a:solidFill>
                  <a:schemeClr val="bg2">
                    <a:lumMod val="10000"/>
                  </a:schemeClr>
                </a:solidFill>
                <a:cs typeface="Times New Roman" panose="02020603050405020304" pitchFamily="18" charset="0"/>
              </a:rPr>
              <a:t>According to Zhang et al. [4] and Mishra et al. [1], numerical approaches like </a:t>
            </a:r>
            <a:r>
              <a:rPr lang="en-US" sz="2000" b="1" dirty="0">
                <a:solidFill>
                  <a:srgbClr val="FF0000"/>
                </a:solidFill>
                <a:cs typeface="Times New Roman" panose="02020603050405020304" pitchFamily="18" charset="0"/>
              </a:rPr>
              <a:t>Lattice Boltzmann Method (LBM)</a:t>
            </a:r>
            <a:r>
              <a:rPr lang="en-US" sz="2000" b="1" dirty="0">
                <a:solidFill>
                  <a:schemeClr val="bg2">
                    <a:lumMod val="10000"/>
                  </a:schemeClr>
                </a:solidFill>
                <a:cs typeface="Times New Roman" panose="02020603050405020304" pitchFamily="18" charset="0"/>
              </a:rPr>
              <a:t> and </a:t>
            </a:r>
            <a:r>
              <a:rPr lang="en-US" sz="2000" b="1" dirty="0">
                <a:solidFill>
                  <a:srgbClr val="FF0000"/>
                </a:solidFill>
                <a:cs typeface="Times New Roman" panose="02020603050405020304" pitchFamily="18" charset="0"/>
              </a:rPr>
              <a:t>finite element analysis (FEA)</a:t>
            </a:r>
            <a:r>
              <a:rPr lang="en-US" sz="2000" b="1" dirty="0">
                <a:solidFill>
                  <a:schemeClr val="bg2">
                    <a:lumMod val="10000"/>
                  </a:schemeClr>
                </a:solidFill>
                <a:cs typeface="Times New Roman" panose="02020603050405020304" pitchFamily="18" charset="0"/>
              </a:rPr>
              <a:t> optimize flow simulation and device design.    </a:t>
            </a:r>
          </a:p>
          <a:p>
            <a:pPr marL="285750" indent="-285750" algn="just">
              <a:lnSpc>
                <a:spcPct val="150000"/>
              </a:lnSpc>
              <a:buFont typeface="Wingdings" panose="05000000000000000000" pitchFamily="2" charset="2"/>
              <a:buChar char="q"/>
            </a:pPr>
            <a:r>
              <a:rPr lang="en-US" sz="2000" b="1" dirty="0">
                <a:solidFill>
                  <a:schemeClr val="bg2">
                    <a:lumMod val="10000"/>
                  </a:schemeClr>
                </a:solidFill>
                <a:cs typeface="Times New Roman" panose="02020603050405020304" pitchFamily="18" charset="0"/>
              </a:rPr>
              <a:t>Park et al. [5] and Shi [7] reported successful biomedical applications, including </a:t>
            </a:r>
            <a:r>
              <a:rPr lang="en-US" sz="2000" b="1" dirty="0">
                <a:solidFill>
                  <a:srgbClr val="FF0000"/>
                </a:solidFill>
                <a:cs typeface="Times New Roman" panose="02020603050405020304" pitchFamily="18" charset="0"/>
              </a:rPr>
              <a:t>CTC isolation, exosome enrichment, and blood component analysis</a:t>
            </a:r>
            <a:r>
              <a:rPr lang="en-US" sz="2000" b="1" dirty="0">
                <a:solidFill>
                  <a:schemeClr val="bg2">
                    <a:lumMod val="10000"/>
                  </a:schemeClr>
                </a:solidFill>
                <a:cs typeface="Times New Roman" panose="02020603050405020304" pitchFamily="18" charset="0"/>
              </a:rPr>
              <a:t>.    </a:t>
            </a:r>
          </a:p>
          <a:p>
            <a:pPr marL="285750" indent="-285750" algn="just">
              <a:lnSpc>
                <a:spcPct val="150000"/>
              </a:lnSpc>
              <a:buFont typeface="Wingdings" panose="05000000000000000000" pitchFamily="2" charset="2"/>
              <a:buChar char="q"/>
            </a:pPr>
            <a:r>
              <a:rPr lang="en-US" sz="2000" b="1" dirty="0">
                <a:solidFill>
                  <a:schemeClr val="bg2">
                    <a:lumMod val="10000"/>
                  </a:schemeClr>
                </a:solidFill>
                <a:cs typeface="Times New Roman" panose="02020603050405020304" pitchFamily="18" charset="0"/>
              </a:rPr>
              <a:t>Farajpour [6] and Shi [7] explored the use of inertial microfluidics in </a:t>
            </a:r>
            <a:r>
              <a:rPr lang="en-US" sz="2000" b="1" dirty="0">
                <a:solidFill>
                  <a:srgbClr val="FF0000"/>
                </a:solidFill>
                <a:cs typeface="Times New Roman" panose="02020603050405020304" pitchFamily="18" charset="0"/>
              </a:rPr>
              <a:t>biofuel production </a:t>
            </a:r>
            <a:r>
              <a:rPr lang="en-US" sz="2000" b="1" dirty="0">
                <a:solidFill>
                  <a:schemeClr val="bg2">
                    <a:lumMod val="10000"/>
                  </a:schemeClr>
                </a:solidFill>
                <a:cs typeface="Times New Roman" panose="02020603050405020304" pitchFamily="18" charset="0"/>
              </a:rPr>
              <a:t>(e.g., microalgae sorting) and </a:t>
            </a:r>
            <a:r>
              <a:rPr lang="en-US" sz="2000" b="1" dirty="0">
                <a:solidFill>
                  <a:srgbClr val="FF0000"/>
                </a:solidFill>
                <a:cs typeface="Times New Roman" panose="02020603050405020304" pitchFamily="18" charset="0"/>
              </a:rPr>
              <a:t>environmental monitoring</a:t>
            </a:r>
            <a:r>
              <a:rPr lang="en-US" sz="2000" b="1" dirty="0">
                <a:solidFill>
                  <a:schemeClr val="bg2">
                    <a:lumMod val="10000"/>
                  </a:schemeClr>
                </a:solidFill>
                <a:cs typeface="Times New Roman" panose="02020603050405020304" pitchFamily="18" charset="0"/>
              </a:rPr>
              <a:t>.   </a:t>
            </a:r>
          </a:p>
          <a:p>
            <a:pPr marL="285750" indent="-285750" algn="just">
              <a:lnSpc>
                <a:spcPct val="150000"/>
              </a:lnSpc>
              <a:buFont typeface="Wingdings" panose="05000000000000000000" pitchFamily="2" charset="2"/>
              <a:buChar char="q"/>
            </a:pPr>
            <a:r>
              <a:rPr lang="en-US" sz="2000" b="1" dirty="0">
                <a:solidFill>
                  <a:schemeClr val="bg2">
                    <a:lumMod val="10000"/>
                  </a:schemeClr>
                </a:solidFill>
                <a:cs typeface="Times New Roman" panose="02020603050405020304" pitchFamily="18" charset="0"/>
              </a:rPr>
              <a:t>Despite its benefits, Mishra et al. [1] and Shi [7] discussed major challenges including clogging, biofouling, integration complexity, and high fabrication cost.</a:t>
            </a:r>
          </a:p>
        </p:txBody>
      </p:sp>
      <p:sp>
        <p:nvSpPr>
          <p:cNvPr id="3" name="TextBox 2">
            <a:extLst>
              <a:ext uri="{FF2B5EF4-FFF2-40B4-BE49-F238E27FC236}">
                <a16:creationId xmlns:a16="http://schemas.microsoft.com/office/drawing/2014/main" id="{33B1846D-4C2D-4FC5-AA12-1BD4380D6275}"/>
              </a:ext>
            </a:extLst>
          </p:cNvPr>
          <p:cNvSpPr txBox="1"/>
          <p:nvPr/>
        </p:nvSpPr>
        <p:spPr>
          <a:xfrm>
            <a:off x="11658600" y="6204857"/>
            <a:ext cx="312906" cy="369332"/>
          </a:xfrm>
          <a:prstGeom prst="rect">
            <a:avLst/>
          </a:prstGeom>
          <a:noFill/>
        </p:spPr>
        <p:txBody>
          <a:bodyPr wrap="none" rtlCol="0">
            <a:spAutoFit/>
          </a:bodyPr>
          <a:lstStyle/>
          <a:p>
            <a:r>
              <a:rPr lang="en-IN" b="1" dirty="0"/>
              <a:t>4</a:t>
            </a:r>
          </a:p>
        </p:txBody>
      </p:sp>
    </p:spTree>
    <p:extLst>
      <p:ext uri="{BB962C8B-B14F-4D97-AF65-F5344CB8AC3E}">
        <p14:creationId xmlns:p14="http://schemas.microsoft.com/office/powerpoint/2010/main" val="28120418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DBF8C-DE05-CDCC-8A93-E9CF8DD166AD}"/>
              </a:ext>
            </a:extLst>
          </p:cNvPr>
          <p:cNvSpPr>
            <a:spLocks noGrp="1"/>
          </p:cNvSpPr>
          <p:nvPr>
            <p:ph type="title"/>
          </p:nvPr>
        </p:nvSpPr>
        <p:spPr>
          <a:xfrm>
            <a:off x="1275723" y="482675"/>
            <a:ext cx="9386350" cy="1132258"/>
          </a:xfrm>
        </p:spPr>
        <p:txBody>
          <a:bodyPr/>
          <a:lstStyle/>
          <a:p>
            <a:pPr algn="l"/>
            <a:r>
              <a:rPr lang="en-US" altLang="zh-CN" sz="2800" dirty="0"/>
              <a:t>Fundamentals of Inertial Microfluidics</a:t>
            </a:r>
            <a:endParaRPr lang="en-GB" sz="2800" dirty="0"/>
          </a:p>
        </p:txBody>
      </p:sp>
      <p:sp>
        <p:nvSpPr>
          <p:cNvPr id="4" name="TextBox 3">
            <a:extLst>
              <a:ext uri="{FF2B5EF4-FFF2-40B4-BE49-F238E27FC236}">
                <a16:creationId xmlns:a16="http://schemas.microsoft.com/office/drawing/2014/main" id="{EBDBCE93-E174-48A1-A094-338A7A50E138}"/>
              </a:ext>
            </a:extLst>
          </p:cNvPr>
          <p:cNvSpPr txBox="1"/>
          <p:nvPr/>
        </p:nvSpPr>
        <p:spPr>
          <a:xfrm>
            <a:off x="1275723" y="1403542"/>
            <a:ext cx="10357978" cy="4801314"/>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q"/>
            </a:pPr>
            <a:r>
              <a:rPr lang="en-US" b="1" dirty="0">
                <a:solidFill>
                  <a:srgbClr val="0070C0"/>
                </a:solidFill>
                <a:cs typeface="Times New Roman" panose="02020603050405020304" pitchFamily="18" charset="0"/>
              </a:rPr>
              <a:t>Viscous Drag Force</a:t>
            </a:r>
            <a:r>
              <a:rPr lang="en-US" b="1" dirty="0">
                <a:cs typeface="Times New Roman" panose="02020603050405020304" pitchFamily="18" charset="0"/>
              </a:rPr>
              <a:t>: arises from fluid resistance on a particle.</a:t>
            </a:r>
          </a:p>
          <a:p>
            <a:pPr marL="285750" indent="-285750" algn="just">
              <a:lnSpc>
                <a:spcPct val="150000"/>
              </a:lnSpc>
              <a:buFont typeface="Wingdings" panose="05000000000000000000" pitchFamily="2" charset="2"/>
              <a:buChar char="Ø"/>
            </a:pPr>
            <a:r>
              <a:rPr lang="en-US" dirty="0">
                <a:solidFill>
                  <a:srgbClr val="FF0000"/>
                </a:solidFill>
              </a:rPr>
              <a:t>Wall Shear Stress</a:t>
            </a:r>
          </a:p>
          <a:p>
            <a:pPr marL="285750" indent="-285750" algn="just">
              <a:lnSpc>
                <a:spcPct val="150000"/>
              </a:lnSpc>
              <a:buFont typeface="Wingdings" panose="05000000000000000000" pitchFamily="2" charset="2"/>
              <a:buChar char="Ø"/>
            </a:pPr>
            <a:r>
              <a:rPr lang="en-US" dirty="0">
                <a:solidFill>
                  <a:srgbClr val="FF0000"/>
                </a:solidFill>
              </a:rPr>
              <a:t>Pressure Stresses</a:t>
            </a:r>
          </a:p>
          <a:p>
            <a:pPr algn="just">
              <a:lnSpc>
                <a:spcPct val="150000"/>
              </a:lnSpc>
            </a:pPr>
            <a:endParaRPr lang="en-US" dirty="0">
              <a:solidFill>
                <a:schemeClr val="accent1"/>
              </a:solidFill>
              <a:cs typeface="Times New Roman" panose="02020603050405020304" pitchFamily="18" charset="0"/>
            </a:endParaRPr>
          </a:p>
          <a:p>
            <a:pPr marL="285750" indent="-285750" algn="just">
              <a:buFont typeface="Wingdings" panose="05000000000000000000" pitchFamily="2" charset="2"/>
              <a:buChar char="q"/>
            </a:pPr>
            <a:r>
              <a:rPr lang="en-US" b="1" dirty="0">
                <a:solidFill>
                  <a:schemeClr val="accent1"/>
                </a:solidFill>
                <a:cs typeface="Times New Roman" panose="02020603050405020304" pitchFamily="18" charset="0"/>
              </a:rPr>
              <a:t>Magnus Force: </a:t>
            </a:r>
            <a:r>
              <a:rPr lang="en-US" b="1" dirty="0">
                <a:cs typeface="Times New Roman" panose="02020603050405020304" pitchFamily="18" charset="0"/>
              </a:rPr>
              <a:t>a lift force generated by particle rotation in flow</a:t>
            </a:r>
            <a:r>
              <a:rPr lang="en-US" dirty="0">
                <a:cs typeface="Times New Roman" panose="02020603050405020304" pitchFamily="18" charset="0"/>
              </a:rPr>
              <a:t>.</a:t>
            </a:r>
          </a:p>
          <a:p>
            <a:pPr algn="just"/>
            <a:endParaRPr lang="en-US" dirty="0">
              <a:cs typeface="Times New Roman" panose="02020603050405020304" pitchFamily="18" charset="0"/>
            </a:endParaRPr>
          </a:p>
          <a:p>
            <a:pPr algn="just"/>
            <a:endParaRPr lang="en-US" dirty="0">
              <a:cs typeface="Times New Roman" panose="02020603050405020304" pitchFamily="18" charset="0"/>
            </a:endParaRPr>
          </a:p>
          <a:p>
            <a:pPr algn="just"/>
            <a:endParaRPr lang="en-US" dirty="0">
              <a:cs typeface="Times New Roman" panose="02020603050405020304" pitchFamily="18" charset="0"/>
            </a:endParaRPr>
          </a:p>
          <a:p>
            <a:pPr marL="285750" indent="-285750" algn="just">
              <a:buFont typeface="Wingdings" panose="05000000000000000000" pitchFamily="2" charset="2"/>
              <a:buChar char="q"/>
            </a:pPr>
            <a:r>
              <a:rPr lang="en-US" b="1" dirty="0">
                <a:solidFill>
                  <a:schemeClr val="accent1"/>
                </a:solidFill>
                <a:cs typeface="Times New Roman" panose="02020603050405020304" pitchFamily="18" charset="0"/>
              </a:rPr>
              <a:t>Saffman Force:</a:t>
            </a:r>
            <a:r>
              <a:rPr lang="en-US" dirty="0">
                <a:cs typeface="Times New Roman" panose="02020603050405020304" pitchFamily="18" charset="0"/>
              </a:rPr>
              <a:t> </a:t>
            </a:r>
            <a:r>
              <a:rPr lang="en-US" b="1" dirty="0">
                <a:cs typeface="Times New Roman" panose="02020603050405020304" pitchFamily="18" charset="0"/>
              </a:rPr>
              <a:t>induced by velocity slip in shear flow.</a:t>
            </a:r>
          </a:p>
          <a:p>
            <a:pPr algn="just"/>
            <a:endParaRPr lang="en-US" dirty="0">
              <a:cs typeface="Times New Roman" panose="02020603050405020304" pitchFamily="18" charset="0"/>
            </a:endParaRPr>
          </a:p>
          <a:p>
            <a:pPr algn="just"/>
            <a:endParaRPr lang="en-US" dirty="0">
              <a:cs typeface="Times New Roman" panose="02020603050405020304" pitchFamily="18" charset="0"/>
            </a:endParaRPr>
          </a:p>
          <a:p>
            <a:pPr algn="just"/>
            <a:endParaRPr lang="en-US" dirty="0">
              <a:cs typeface="Times New Roman" panose="02020603050405020304" pitchFamily="18" charset="0"/>
            </a:endParaRPr>
          </a:p>
          <a:p>
            <a:pPr marL="285750" indent="-285750" algn="just">
              <a:buFont typeface="Wingdings" panose="05000000000000000000" pitchFamily="2" charset="2"/>
              <a:buChar char="q"/>
            </a:pPr>
            <a:r>
              <a:rPr lang="en-US" b="1" dirty="0">
                <a:solidFill>
                  <a:srgbClr val="0070C0"/>
                </a:solidFill>
                <a:cs typeface="Times New Roman" panose="02020603050405020304" pitchFamily="18" charset="0"/>
              </a:rPr>
              <a:t>Net Inertial Lift Force: </a:t>
            </a:r>
            <a:r>
              <a:rPr lang="en-US" b="1" dirty="0">
                <a:cs typeface="Times New Roman" panose="02020603050405020304" pitchFamily="18" charset="0"/>
              </a:rPr>
              <a:t>determines equilibrium positions.</a:t>
            </a:r>
          </a:p>
          <a:p>
            <a:pPr algn="just"/>
            <a:endParaRPr lang="en-US" dirty="0">
              <a:cs typeface="Times New Roman" panose="02020603050405020304" pitchFamily="18" charset="0"/>
            </a:endParaRPr>
          </a:p>
          <a:p>
            <a:pPr algn="just"/>
            <a:endParaRPr lang="en-US" dirty="0">
              <a:cs typeface="Times New Roman" panose="02020603050405020304" pitchFamily="18" charset="0"/>
            </a:endParaRPr>
          </a:p>
        </p:txBody>
      </p:sp>
      <p:sp>
        <p:nvSpPr>
          <p:cNvPr id="5" name="TextBox 4">
            <a:extLst>
              <a:ext uri="{FF2B5EF4-FFF2-40B4-BE49-F238E27FC236}">
                <a16:creationId xmlns:a16="http://schemas.microsoft.com/office/drawing/2014/main" id="{9A8B0A2C-FDC9-4AF1-B434-2C5A5690112D}"/>
              </a:ext>
            </a:extLst>
          </p:cNvPr>
          <p:cNvSpPr txBox="1"/>
          <p:nvPr/>
        </p:nvSpPr>
        <p:spPr>
          <a:xfrm>
            <a:off x="11658600" y="6204857"/>
            <a:ext cx="312906" cy="369332"/>
          </a:xfrm>
          <a:prstGeom prst="rect">
            <a:avLst/>
          </a:prstGeom>
          <a:noFill/>
        </p:spPr>
        <p:txBody>
          <a:bodyPr wrap="none" rtlCol="0">
            <a:spAutoFit/>
          </a:bodyPr>
          <a:lstStyle/>
          <a:p>
            <a:r>
              <a:rPr lang="en-IN" b="1" dirty="0"/>
              <a:t>5</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3F0AD42-2987-46BD-B974-E586C195C6D4}"/>
                  </a:ext>
                </a:extLst>
              </p:cNvPr>
              <p:cNvSpPr txBox="1"/>
              <p:nvPr/>
            </p:nvSpPr>
            <p:spPr>
              <a:xfrm>
                <a:off x="3978319" y="1975552"/>
                <a:ext cx="3981158" cy="66531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1" i="1">
                              <a:latin typeface="Cambria Math" panose="02040503050406030204" pitchFamily="18" charset="0"/>
                            </a:rPr>
                          </m:ctrlPr>
                        </m:sSubPr>
                        <m:e>
                          <m:r>
                            <a:rPr lang="en-US" b="1" i="1">
                              <a:latin typeface="Cambria Math" panose="02040503050406030204" pitchFamily="18" charset="0"/>
                            </a:rPr>
                            <m:t>𝑭</m:t>
                          </m:r>
                        </m:e>
                        <m:sub>
                          <m:r>
                            <a:rPr lang="en-US" b="1" i="1">
                              <a:latin typeface="Cambria Math" panose="02040503050406030204" pitchFamily="18" charset="0"/>
                            </a:rPr>
                            <m:t>𝒅𝒓𝒂𝒈</m:t>
                          </m:r>
                        </m:sub>
                      </m:sSub>
                      <m:r>
                        <a:rPr lang="en-US" b="1" i="1">
                          <a:latin typeface="Cambria Math" panose="02040503050406030204" pitchFamily="18" charset="0"/>
                        </a:rPr>
                        <m:t>=</m:t>
                      </m:r>
                      <m:r>
                        <a:rPr lang="en-US" b="1" i="1">
                          <a:latin typeface="Cambria Math" panose="02040503050406030204" pitchFamily="18" charset="0"/>
                        </a:rPr>
                        <m:t>𝑺</m:t>
                      </m:r>
                      <m:r>
                        <a:rPr lang="en-US" b="1"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𝒇</m:t>
                          </m:r>
                        </m:e>
                        <m:sub>
                          <m:r>
                            <a:rPr lang="en-US" b="1" i="1">
                              <a:latin typeface="Cambria Math" panose="02040503050406030204" pitchFamily="18" charset="0"/>
                            </a:rPr>
                            <m:t>𝒅𝒓𝒂𝒈</m:t>
                          </m:r>
                        </m:sub>
                      </m:sSub>
                      <m:r>
                        <a:rPr lang="en-US" b="1" i="1">
                          <a:latin typeface="Cambria Math" panose="02040503050406030204" pitchFamily="18" charset="0"/>
                        </a:rPr>
                        <m:t>=</m:t>
                      </m:r>
                      <m:f>
                        <m:fPr>
                          <m:ctrlPr>
                            <a:rPr lang="en-US" b="1" i="1">
                              <a:latin typeface="Cambria Math" panose="02040503050406030204" pitchFamily="18" charset="0"/>
                            </a:rPr>
                          </m:ctrlPr>
                        </m:fPr>
                        <m:num>
                          <m:r>
                            <a:rPr lang="en-US" b="1" i="1">
                              <a:latin typeface="Cambria Math" panose="02040503050406030204" pitchFamily="18" charset="0"/>
                            </a:rPr>
                            <m:t>𝝅</m:t>
                          </m:r>
                          <m:sSup>
                            <m:sSupPr>
                              <m:ctrlPr>
                                <a:rPr lang="en-US" b="1" i="1">
                                  <a:latin typeface="Cambria Math" panose="02040503050406030204" pitchFamily="18" charset="0"/>
                                </a:rPr>
                              </m:ctrlPr>
                            </m:sSupPr>
                            <m:e>
                              <m:r>
                                <a:rPr lang="en-US" b="1" i="1">
                                  <a:latin typeface="Cambria Math" panose="02040503050406030204" pitchFamily="18" charset="0"/>
                                </a:rPr>
                                <m:t>𝒂</m:t>
                              </m:r>
                            </m:e>
                            <m:sup>
                              <m:r>
                                <a:rPr lang="en-US" b="1" i="1">
                                  <a:latin typeface="Cambria Math" panose="02040503050406030204" pitchFamily="18" charset="0"/>
                                </a:rPr>
                                <m:t>𝟐</m:t>
                              </m:r>
                            </m:sup>
                          </m:sSup>
                          <m:sSub>
                            <m:sSubPr>
                              <m:ctrlPr>
                                <a:rPr lang="en-US" b="1" i="1">
                                  <a:latin typeface="Cambria Math" panose="02040503050406030204" pitchFamily="18" charset="0"/>
                                </a:rPr>
                              </m:ctrlPr>
                            </m:sSubPr>
                            <m:e>
                              <m:r>
                                <a:rPr lang="en-US" b="1" i="1">
                                  <a:latin typeface="Cambria Math" panose="02040503050406030204" pitchFamily="18" charset="0"/>
                                </a:rPr>
                                <m:t>𝒇</m:t>
                              </m:r>
                            </m:e>
                            <m:sub>
                              <m:r>
                                <a:rPr lang="en-US" b="1" i="1">
                                  <a:latin typeface="Cambria Math" panose="02040503050406030204" pitchFamily="18" charset="0"/>
                                </a:rPr>
                                <m:t>𝒅𝒓𝒂𝒈</m:t>
                              </m:r>
                            </m:sub>
                          </m:sSub>
                        </m:num>
                        <m:den>
                          <m:r>
                            <a:rPr lang="en-US" b="1" i="1">
                              <a:latin typeface="Cambria Math" panose="02040503050406030204" pitchFamily="18" charset="0"/>
                            </a:rPr>
                            <m:t>𝟒</m:t>
                          </m:r>
                        </m:den>
                      </m:f>
                      <m:r>
                        <a:rPr lang="en-US" b="1" i="1">
                          <a:latin typeface="Cambria Math" panose="02040503050406030204" pitchFamily="18" charset="0"/>
                        </a:rPr>
                        <m:t> </m:t>
                      </m:r>
                    </m:oMath>
                  </m:oMathPara>
                </a14:m>
                <a:endParaRPr lang="en-US" dirty="0"/>
              </a:p>
            </p:txBody>
          </p:sp>
        </mc:Choice>
        <mc:Fallback xmlns="">
          <p:sp>
            <p:nvSpPr>
              <p:cNvPr id="8" name="TextBox 7">
                <a:extLst>
                  <a:ext uri="{FF2B5EF4-FFF2-40B4-BE49-F238E27FC236}">
                    <a16:creationId xmlns:a16="http://schemas.microsoft.com/office/drawing/2014/main" id="{F3F0AD42-2987-46BD-B974-E586C195C6D4}"/>
                  </a:ext>
                </a:extLst>
              </p:cNvPr>
              <p:cNvSpPr txBox="1">
                <a:spLocks noRot="1" noChangeAspect="1" noMove="1" noResize="1" noEditPoints="1" noAdjustHandles="1" noChangeArrowheads="1" noChangeShapeType="1" noTextEdit="1"/>
              </p:cNvSpPr>
              <p:nvPr/>
            </p:nvSpPr>
            <p:spPr>
              <a:xfrm>
                <a:off x="3978319" y="1975552"/>
                <a:ext cx="3981158" cy="665310"/>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1B9B591A-48BF-435F-9F1E-4FB5156C3442}"/>
                  </a:ext>
                </a:extLst>
              </p:cNvPr>
              <p:cNvSpPr txBox="1"/>
              <p:nvPr/>
            </p:nvSpPr>
            <p:spPr>
              <a:xfrm>
                <a:off x="4639501" y="3573928"/>
                <a:ext cx="2658794" cy="43736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1" i="1">
                              <a:latin typeface="Cambria Math" panose="02040503050406030204" pitchFamily="18" charset="0"/>
                            </a:rPr>
                          </m:ctrlPr>
                        </m:sSubPr>
                        <m:e>
                          <m:acc>
                            <m:accPr>
                              <m:chr m:val="⃗"/>
                              <m:ctrlPr>
                                <a:rPr lang="en-US" b="1" i="1">
                                  <a:latin typeface="Cambria Math" panose="02040503050406030204" pitchFamily="18" charset="0"/>
                                </a:rPr>
                              </m:ctrlPr>
                            </m:accPr>
                            <m:e>
                              <m:r>
                                <a:rPr lang="en-US" b="1" i="1">
                                  <a:latin typeface="Cambria Math" panose="02040503050406030204" pitchFamily="18" charset="0"/>
                                </a:rPr>
                                <m:t>𝑭</m:t>
                              </m:r>
                            </m:e>
                          </m:acc>
                        </m:e>
                        <m:sub>
                          <m:r>
                            <a:rPr lang="en-US" b="1" i="1">
                              <a:latin typeface="Cambria Math" panose="02040503050406030204" pitchFamily="18" charset="0"/>
                            </a:rPr>
                            <m:t>𝑳𝑹</m:t>
                          </m:r>
                        </m:sub>
                      </m:sSub>
                      <m:r>
                        <a:rPr lang="en-US" b="1" i="1">
                          <a:latin typeface="Cambria Math" panose="02040503050406030204" pitchFamily="18" charset="0"/>
                        </a:rPr>
                        <m:t>=</m:t>
                      </m:r>
                      <m:r>
                        <a:rPr lang="en-US" b="1" i="1">
                          <a:latin typeface="Cambria Math" panose="02040503050406030204" pitchFamily="18" charset="0"/>
                        </a:rPr>
                        <m:t>𝝅</m:t>
                      </m:r>
                      <m:sSub>
                        <m:sSubPr>
                          <m:ctrlPr>
                            <a:rPr lang="en-US" b="1" i="1">
                              <a:latin typeface="Cambria Math" panose="02040503050406030204" pitchFamily="18" charset="0"/>
                            </a:rPr>
                          </m:ctrlPr>
                        </m:sSubPr>
                        <m:e>
                          <m:r>
                            <a:rPr lang="en-US" b="1" i="1">
                              <a:latin typeface="Cambria Math" panose="02040503050406030204" pitchFamily="18" charset="0"/>
                            </a:rPr>
                            <m:t>𝝆</m:t>
                          </m:r>
                        </m:e>
                        <m:sub>
                          <m:r>
                            <a:rPr lang="en-US" b="1" i="1">
                              <a:latin typeface="Cambria Math" panose="02040503050406030204" pitchFamily="18" charset="0"/>
                            </a:rPr>
                            <m:t>𝒇</m:t>
                          </m:r>
                        </m:sub>
                      </m:sSub>
                      <m:r>
                        <a:rPr lang="en-US" b="1" i="1">
                          <a:latin typeface="Cambria Math" panose="02040503050406030204" pitchFamily="18" charset="0"/>
                        </a:rPr>
                        <m:t>𝒂</m:t>
                      </m:r>
                      <m:sSub>
                        <m:sSubPr>
                          <m:ctrlPr>
                            <a:rPr lang="en-US" b="1" i="1">
                              <a:latin typeface="Cambria Math" panose="02040503050406030204" pitchFamily="18" charset="0"/>
                            </a:rPr>
                          </m:ctrlPr>
                        </m:sSubPr>
                        <m:e>
                          <m:acc>
                            <m:accPr>
                              <m:chr m:val="⃗"/>
                              <m:ctrlPr>
                                <a:rPr lang="en-US" b="1" i="1">
                                  <a:latin typeface="Cambria Math" panose="02040503050406030204" pitchFamily="18" charset="0"/>
                                </a:rPr>
                              </m:ctrlPr>
                            </m:accPr>
                            <m:e>
                              <m:r>
                                <a:rPr lang="en-US" b="1" i="1">
                                  <a:latin typeface="Cambria Math" panose="02040503050406030204" pitchFamily="18" charset="0"/>
                                </a:rPr>
                                <m:t>𝑼</m:t>
                              </m:r>
                            </m:e>
                          </m:acc>
                        </m:e>
                        <m:sub>
                          <m:r>
                            <a:rPr lang="en-US" b="1" i="1">
                              <a:latin typeface="Cambria Math" panose="02040503050406030204" pitchFamily="18" charset="0"/>
                            </a:rPr>
                            <m:t>𝒇</m:t>
                          </m:r>
                        </m:sub>
                      </m:sSub>
                      <m:r>
                        <a:rPr lang="en-US" b="1" i="1">
                          <a:latin typeface="Cambria Math" panose="02040503050406030204" pitchFamily="18" charset="0"/>
                        </a:rPr>
                        <m:t>×</m:t>
                      </m:r>
                      <m:acc>
                        <m:accPr>
                          <m:chr m:val="⃗"/>
                          <m:ctrlPr>
                            <a:rPr lang="en-US" b="1" i="1">
                              <a:latin typeface="Cambria Math" panose="02040503050406030204" pitchFamily="18" charset="0"/>
                            </a:rPr>
                          </m:ctrlPr>
                        </m:accPr>
                        <m:e>
                          <m:r>
                            <a:rPr lang="en-US" b="1" i="1">
                              <a:latin typeface="Cambria Math" panose="02040503050406030204" pitchFamily="18" charset="0"/>
                            </a:rPr>
                            <m:t>𝜴</m:t>
                          </m:r>
                        </m:e>
                      </m:acc>
                      <m:r>
                        <a:rPr lang="en-US" b="1" i="1">
                          <a:latin typeface="Cambria Math" panose="02040503050406030204" pitchFamily="18" charset="0"/>
                        </a:rPr>
                        <m:t> </m:t>
                      </m:r>
                    </m:oMath>
                  </m:oMathPara>
                </a14:m>
                <a:endParaRPr lang="en-US" b="1" dirty="0"/>
              </a:p>
            </p:txBody>
          </p:sp>
        </mc:Choice>
        <mc:Fallback xmlns="">
          <p:sp>
            <p:nvSpPr>
              <p:cNvPr id="9" name="TextBox 8">
                <a:extLst>
                  <a:ext uri="{FF2B5EF4-FFF2-40B4-BE49-F238E27FC236}">
                    <a16:creationId xmlns:a16="http://schemas.microsoft.com/office/drawing/2014/main" id="{1B9B591A-48BF-435F-9F1E-4FB5156C3442}"/>
                  </a:ext>
                </a:extLst>
              </p:cNvPr>
              <p:cNvSpPr txBox="1">
                <a:spLocks noRot="1" noChangeAspect="1" noMove="1" noResize="1" noEditPoints="1" noAdjustHandles="1" noChangeArrowheads="1" noChangeShapeType="1" noTextEdit="1"/>
              </p:cNvSpPr>
              <p:nvPr/>
            </p:nvSpPr>
            <p:spPr>
              <a:xfrm>
                <a:off x="4639501" y="3573928"/>
                <a:ext cx="2658794" cy="437364"/>
              </a:xfrm>
              <a:prstGeom prst="rect">
                <a:avLst/>
              </a:prstGeom>
              <a:blipFill>
                <a:blip r:embed="rId3"/>
                <a:stretch>
                  <a:fillRect b="-694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9DF5C7D7-5149-476C-A87E-6629628ECC4E}"/>
                  </a:ext>
                </a:extLst>
              </p:cNvPr>
              <p:cNvSpPr txBox="1"/>
              <p:nvPr/>
            </p:nvSpPr>
            <p:spPr>
              <a:xfrm>
                <a:off x="4949946" y="4548033"/>
                <a:ext cx="2292107" cy="77873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1" i="1">
                              <a:latin typeface="Cambria Math" panose="02040503050406030204" pitchFamily="18" charset="0"/>
                            </a:rPr>
                          </m:ctrlPr>
                        </m:sSubPr>
                        <m:e>
                          <m:r>
                            <a:rPr lang="en-US" b="1" i="1">
                              <a:latin typeface="Cambria Math" panose="02040503050406030204" pitchFamily="18" charset="0"/>
                            </a:rPr>
                            <m:t>𝑭</m:t>
                          </m:r>
                        </m:e>
                        <m:sub>
                          <m:r>
                            <a:rPr lang="en-US" b="1" i="1">
                              <a:latin typeface="Cambria Math" panose="02040503050406030204" pitchFamily="18" charset="0"/>
                            </a:rPr>
                            <m:t>𝒔</m:t>
                          </m:r>
                        </m:sub>
                      </m:sSub>
                      <m:r>
                        <a:rPr lang="en-US" b="1" i="1">
                          <a:latin typeface="Cambria Math" panose="02040503050406030204" pitchFamily="18" charset="0"/>
                        </a:rPr>
                        <m:t>=</m:t>
                      </m:r>
                      <m:f>
                        <m:fPr>
                          <m:ctrlPr>
                            <a:rPr lang="en-US" b="1" i="1">
                              <a:latin typeface="Cambria Math" panose="02040503050406030204" pitchFamily="18" charset="0"/>
                            </a:rPr>
                          </m:ctrlPr>
                        </m:fPr>
                        <m:num>
                          <m:r>
                            <a:rPr lang="en-US" b="1" i="1">
                              <a:latin typeface="Cambria Math" panose="02040503050406030204" pitchFamily="18" charset="0"/>
                            </a:rPr>
                            <m:t>𝑲</m:t>
                          </m:r>
                          <m:sSub>
                            <m:sSubPr>
                              <m:ctrlPr>
                                <a:rPr lang="en-US" b="1" i="1">
                                  <a:latin typeface="Cambria Math" panose="02040503050406030204" pitchFamily="18" charset="0"/>
                                </a:rPr>
                              </m:ctrlPr>
                            </m:sSubPr>
                            <m:e>
                              <m:r>
                                <a:rPr lang="en-US" b="1" i="1">
                                  <a:latin typeface="Cambria Math" panose="02040503050406030204" pitchFamily="18" charset="0"/>
                                </a:rPr>
                                <m:t>𝑽</m:t>
                              </m:r>
                            </m:e>
                            <m:sub>
                              <m:r>
                                <a:rPr lang="en-US" b="1" i="1">
                                  <a:latin typeface="Cambria Math" panose="02040503050406030204" pitchFamily="18" charset="0"/>
                                </a:rPr>
                                <m:t>𝒕</m:t>
                              </m:r>
                            </m:sub>
                          </m:sSub>
                          <m:sSup>
                            <m:sSupPr>
                              <m:ctrlPr>
                                <a:rPr lang="en-US" b="1" i="1">
                                  <a:latin typeface="Cambria Math" panose="02040503050406030204" pitchFamily="18" charset="0"/>
                                </a:rPr>
                              </m:ctrlPr>
                            </m:sSupPr>
                            <m:e>
                              <m:r>
                                <a:rPr lang="en-US" b="1" i="1">
                                  <a:latin typeface="Cambria Math" panose="02040503050406030204" pitchFamily="18" charset="0"/>
                                </a:rPr>
                                <m:t>𝒂</m:t>
                              </m:r>
                            </m:e>
                            <m:sup>
                              <m:r>
                                <a:rPr lang="en-US" b="1" i="1">
                                  <a:latin typeface="Cambria Math" panose="02040503050406030204" pitchFamily="18" charset="0"/>
                                </a:rPr>
                                <m:t>𝟐</m:t>
                              </m:r>
                            </m:sup>
                          </m:sSup>
                          <m:sSup>
                            <m:sSupPr>
                              <m:ctrlPr>
                                <a:rPr lang="en-US" b="1" i="1">
                                  <a:latin typeface="Cambria Math" panose="02040503050406030204" pitchFamily="18" charset="0"/>
                                </a:rPr>
                              </m:ctrlPr>
                            </m:sSupPr>
                            <m:e>
                              <m:r>
                                <a:rPr lang="en-US" b="1" i="1">
                                  <a:latin typeface="Cambria Math" panose="02040503050406030204" pitchFamily="18" charset="0"/>
                                </a:rPr>
                                <m:t>(</m:t>
                              </m:r>
                              <m:r>
                                <a:rPr lang="en-US" b="1" i="1">
                                  <a:latin typeface="Cambria Math" panose="02040503050406030204" pitchFamily="18" charset="0"/>
                                </a:rPr>
                                <m:t>𝜸</m:t>
                              </m:r>
                              <m:sSup>
                                <m:sSupPr>
                                  <m:ctrlPr>
                                    <a:rPr lang="en-US" b="1" i="1">
                                      <a:latin typeface="Cambria Math" panose="02040503050406030204" pitchFamily="18" charset="0"/>
                                    </a:rPr>
                                  </m:ctrlPr>
                                </m:sSupPr>
                                <m:e>
                                  <m:r>
                                    <a:rPr lang="en-US" b="1" i="1">
                                      <a:latin typeface="Cambria Math" panose="02040503050406030204" pitchFamily="18" charset="0"/>
                                    </a:rPr>
                                    <m:t>𝒗</m:t>
                                  </m:r>
                                </m:e>
                                <m:sup>
                                  <m:r>
                                    <a:rPr lang="en-US" b="1" i="1">
                                      <a:latin typeface="Cambria Math" panose="02040503050406030204" pitchFamily="18" charset="0"/>
                                    </a:rPr>
                                    <m:t>−</m:t>
                                  </m:r>
                                  <m:r>
                                    <a:rPr lang="en-US" b="1" i="1">
                                      <a:latin typeface="Cambria Math" panose="02040503050406030204" pitchFamily="18" charset="0"/>
                                    </a:rPr>
                                    <m:t>𝟏</m:t>
                                  </m:r>
                                </m:sup>
                              </m:sSup>
                              <m:r>
                                <a:rPr lang="en-US" b="1" i="1">
                                  <a:latin typeface="Cambria Math" panose="02040503050406030204" pitchFamily="18" charset="0"/>
                                </a:rPr>
                                <m:t>)</m:t>
                              </m:r>
                            </m:e>
                            <m:sup>
                              <m:f>
                                <m:fPr>
                                  <m:ctrlPr>
                                    <a:rPr lang="en-US" b="1" i="1">
                                      <a:latin typeface="Cambria Math" panose="02040503050406030204" pitchFamily="18" charset="0"/>
                                    </a:rPr>
                                  </m:ctrlPr>
                                </m:fPr>
                                <m:num>
                                  <m:r>
                                    <a:rPr lang="en-US" b="1" i="1">
                                      <a:latin typeface="Cambria Math" panose="02040503050406030204" pitchFamily="18" charset="0"/>
                                    </a:rPr>
                                    <m:t>𝟏</m:t>
                                  </m:r>
                                </m:num>
                                <m:den>
                                  <m:r>
                                    <a:rPr lang="en-US" b="1" i="1">
                                      <a:latin typeface="Cambria Math" panose="02040503050406030204" pitchFamily="18" charset="0"/>
                                    </a:rPr>
                                    <m:t>𝟐</m:t>
                                  </m:r>
                                </m:den>
                              </m:f>
                            </m:sup>
                          </m:sSup>
                        </m:num>
                        <m:den>
                          <m:r>
                            <a:rPr lang="en-US" b="1" i="1">
                              <a:latin typeface="Cambria Math" panose="02040503050406030204" pitchFamily="18" charset="0"/>
                            </a:rPr>
                            <m:t>𝟒</m:t>
                          </m:r>
                        </m:den>
                      </m:f>
                      <m:r>
                        <a:rPr lang="en-US" i="1">
                          <a:latin typeface="Cambria Math" panose="02040503050406030204" pitchFamily="18" charset="0"/>
                        </a:rPr>
                        <m:t> </m:t>
                      </m:r>
                    </m:oMath>
                  </m:oMathPara>
                </a14:m>
                <a:endParaRPr lang="en-US" dirty="0"/>
              </a:p>
            </p:txBody>
          </p:sp>
        </mc:Choice>
        <mc:Fallback xmlns="">
          <p:sp>
            <p:nvSpPr>
              <p:cNvPr id="11" name="TextBox 10">
                <a:extLst>
                  <a:ext uri="{FF2B5EF4-FFF2-40B4-BE49-F238E27FC236}">
                    <a16:creationId xmlns:a16="http://schemas.microsoft.com/office/drawing/2014/main" id="{9DF5C7D7-5149-476C-A87E-6629628ECC4E}"/>
                  </a:ext>
                </a:extLst>
              </p:cNvPr>
              <p:cNvSpPr txBox="1">
                <a:spLocks noRot="1" noChangeAspect="1" noMove="1" noResize="1" noEditPoints="1" noAdjustHandles="1" noChangeArrowheads="1" noChangeShapeType="1" noTextEdit="1"/>
              </p:cNvSpPr>
              <p:nvPr/>
            </p:nvSpPr>
            <p:spPr>
              <a:xfrm>
                <a:off x="4949946" y="4548033"/>
                <a:ext cx="2292107" cy="778739"/>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F5F0B67A-C1C3-4586-A0A3-59A4B9CC46F9}"/>
                  </a:ext>
                </a:extLst>
              </p:cNvPr>
              <p:cNvSpPr txBox="1"/>
              <p:nvPr/>
            </p:nvSpPr>
            <p:spPr>
              <a:xfrm>
                <a:off x="4949946" y="5522169"/>
                <a:ext cx="2181422" cy="68268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b="1" i="1">
                              <a:latin typeface="Cambria Math" panose="02040503050406030204" pitchFamily="18" charset="0"/>
                            </a:rPr>
                          </m:ctrlPr>
                        </m:sSubPr>
                        <m:e>
                          <m:r>
                            <a:rPr lang="en-US" b="1" i="1">
                              <a:latin typeface="Cambria Math" panose="02040503050406030204" pitchFamily="18" charset="0"/>
                            </a:rPr>
                            <m:t>𝑭</m:t>
                          </m:r>
                        </m:e>
                        <m:sub>
                          <m:r>
                            <a:rPr lang="en-US" b="1" i="1">
                              <a:latin typeface="Cambria Math" panose="02040503050406030204" pitchFamily="18" charset="0"/>
                            </a:rPr>
                            <m:t>𝑳</m:t>
                          </m:r>
                        </m:sub>
                      </m:sSub>
                      <m:r>
                        <a:rPr lang="en-US" b="1" i="1">
                          <a:latin typeface="Cambria Math" panose="02040503050406030204" pitchFamily="18" charset="0"/>
                        </a:rPr>
                        <m:t>= </m:t>
                      </m:r>
                      <m:f>
                        <m:fPr>
                          <m:ctrlPr>
                            <a:rPr lang="en-US" b="1" i="1">
                              <a:latin typeface="Cambria Math" panose="02040503050406030204" pitchFamily="18" charset="0"/>
                            </a:rPr>
                          </m:ctrlPr>
                        </m:fPr>
                        <m:num>
                          <m:sSub>
                            <m:sSubPr>
                              <m:ctrlPr>
                                <a:rPr lang="en-US" b="1" i="1">
                                  <a:latin typeface="Cambria Math" panose="02040503050406030204" pitchFamily="18" charset="0"/>
                                </a:rPr>
                              </m:ctrlPr>
                            </m:sSubPr>
                            <m:e>
                              <m:r>
                                <a:rPr lang="en-US" b="1" i="1">
                                  <a:latin typeface="Cambria Math" panose="02040503050406030204" pitchFamily="18" charset="0"/>
                                </a:rPr>
                                <m:t>𝒇</m:t>
                              </m:r>
                            </m:e>
                            <m:sub>
                              <m:r>
                                <a:rPr lang="en-US" b="1" i="1">
                                  <a:latin typeface="Cambria Math" panose="02040503050406030204" pitchFamily="18" charset="0"/>
                                </a:rPr>
                                <m:t>𝑳</m:t>
                              </m:r>
                            </m:sub>
                          </m:sSub>
                          <m:sSub>
                            <m:sSubPr>
                              <m:ctrlPr>
                                <a:rPr lang="en-US" b="1" i="1">
                                  <a:latin typeface="Cambria Math" panose="02040503050406030204" pitchFamily="18" charset="0"/>
                                </a:rPr>
                              </m:ctrlPr>
                            </m:sSubPr>
                            <m:e>
                              <m:r>
                                <a:rPr lang="en-US" b="1" i="1">
                                  <a:latin typeface="Cambria Math" panose="02040503050406030204" pitchFamily="18" charset="0"/>
                                </a:rPr>
                                <m:t>𝝆</m:t>
                              </m:r>
                            </m:e>
                            <m:sub>
                              <m:r>
                                <a:rPr lang="en-US" b="1" i="1">
                                  <a:latin typeface="Cambria Math" panose="02040503050406030204" pitchFamily="18" charset="0"/>
                                </a:rPr>
                                <m:t>𝒇</m:t>
                              </m:r>
                            </m:sub>
                          </m:sSub>
                          <m:sSup>
                            <m:sSupPr>
                              <m:ctrlPr>
                                <a:rPr lang="en-US" b="1" i="1">
                                  <a:latin typeface="Cambria Math" panose="02040503050406030204" pitchFamily="18" charset="0"/>
                                </a:rPr>
                              </m:ctrlPr>
                            </m:sSupPr>
                            <m:e>
                              <m:sSub>
                                <m:sSubPr>
                                  <m:ctrlPr>
                                    <a:rPr lang="en-US" b="1" i="1">
                                      <a:latin typeface="Cambria Math" panose="02040503050406030204" pitchFamily="18" charset="0"/>
                                    </a:rPr>
                                  </m:ctrlPr>
                                </m:sSubPr>
                                <m:e>
                                  <m:r>
                                    <a:rPr lang="en-US" b="1" i="1">
                                      <a:latin typeface="Cambria Math" panose="02040503050406030204" pitchFamily="18" charset="0"/>
                                    </a:rPr>
                                    <m:t>𝑼</m:t>
                                  </m:r>
                                </m:e>
                                <m:sub>
                                  <m:r>
                                    <a:rPr lang="en-US" b="1" i="1">
                                      <a:latin typeface="Cambria Math" panose="02040503050406030204" pitchFamily="18" charset="0"/>
                                    </a:rPr>
                                    <m:t>𝒇</m:t>
                                  </m:r>
                                </m:sub>
                              </m:sSub>
                            </m:e>
                            <m:sup>
                              <m:r>
                                <a:rPr lang="en-US" b="1" i="1">
                                  <a:latin typeface="Cambria Math" panose="02040503050406030204" pitchFamily="18" charset="0"/>
                                </a:rPr>
                                <m:t>𝟐</m:t>
                              </m:r>
                            </m:sup>
                          </m:sSup>
                          <m:sSup>
                            <m:sSupPr>
                              <m:ctrlPr>
                                <a:rPr lang="en-US" b="1" i="1">
                                  <a:latin typeface="Cambria Math" panose="02040503050406030204" pitchFamily="18" charset="0"/>
                                </a:rPr>
                              </m:ctrlPr>
                            </m:sSupPr>
                            <m:e>
                              <m:r>
                                <a:rPr lang="en-US" b="1" i="1">
                                  <a:latin typeface="Cambria Math" panose="02040503050406030204" pitchFamily="18" charset="0"/>
                                </a:rPr>
                                <m:t>𝒂</m:t>
                              </m:r>
                            </m:e>
                            <m:sup>
                              <m:r>
                                <a:rPr lang="en-US" b="1" i="1">
                                  <a:latin typeface="Cambria Math" panose="02040503050406030204" pitchFamily="18" charset="0"/>
                                </a:rPr>
                                <m:t>𝟒</m:t>
                              </m:r>
                            </m:sup>
                          </m:sSup>
                          <m:r>
                            <a:rPr lang="en-US" b="1" i="1">
                              <a:latin typeface="Cambria Math" panose="02040503050406030204" pitchFamily="18" charset="0"/>
                            </a:rPr>
                            <m:t>    </m:t>
                          </m:r>
                        </m:num>
                        <m:den>
                          <m:sSup>
                            <m:sSupPr>
                              <m:ctrlPr>
                                <a:rPr lang="en-US" b="1" i="1">
                                  <a:latin typeface="Cambria Math" panose="02040503050406030204" pitchFamily="18" charset="0"/>
                                </a:rPr>
                              </m:ctrlPr>
                            </m:sSupPr>
                            <m:e>
                              <m:r>
                                <a:rPr lang="en-US" b="1" i="1">
                                  <a:latin typeface="Cambria Math" panose="02040503050406030204" pitchFamily="18" charset="0"/>
                                </a:rPr>
                                <m:t>𝑯</m:t>
                              </m:r>
                            </m:e>
                            <m:sup>
                              <m:r>
                                <a:rPr lang="en-US" b="1" i="1">
                                  <a:latin typeface="Cambria Math" panose="02040503050406030204" pitchFamily="18" charset="0"/>
                                </a:rPr>
                                <m:t>𝟐</m:t>
                              </m:r>
                            </m:sup>
                          </m:sSup>
                        </m:den>
                      </m:f>
                    </m:oMath>
                  </m:oMathPara>
                </a14:m>
                <a:endParaRPr lang="en-US" b="1" dirty="0"/>
              </a:p>
            </p:txBody>
          </p:sp>
        </mc:Choice>
        <mc:Fallback xmlns="">
          <p:sp>
            <p:nvSpPr>
              <p:cNvPr id="13" name="TextBox 12">
                <a:extLst>
                  <a:ext uri="{FF2B5EF4-FFF2-40B4-BE49-F238E27FC236}">
                    <a16:creationId xmlns:a16="http://schemas.microsoft.com/office/drawing/2014/main" id="{F5F0B67A-C1C3-4586-A0A3-59A4B9CC46F9}"/>
                  </a:ext>
                </a:extLst>
              </p:cNvPr>
              <p:cNvSpPr txBox="1">
                <a:spLocks noRot="1" noChangeAspect="1" noMove="1" noResize="1" noEditPoints="1" noAdjustHandles="1" noChangeArrowheads="1" noChangeShapeType="1" noTextEdit="1"/>
              </p:cNvSpPr>
              <p:nvPr/>
            </p:nvSpPr>
            <p:spPr>
              <a:xfrm>
                <a:off x="4949946" y="5522169"/>
                <a:ext cx="2181422" cy="682687"/>
              </a:xfrm>
              <a:prstGeom prst="rect">
                <a:avLst/>
              </a:prstGeom>
              <a:blipFill>
                <a:blip r:embed="rId5"/>
                <a:stretch>
                  <a:fillRect/>
                </a:stretch>
              </a:blipFill>
            </p:spPr>
            <p:txBody>
              <a:bodyPr/>
              <a:lstStyle/>
              <a:p>
                <a:r>
                  <a:rPr lang="en-US">
                    <a:noFill/>
                  </a:rPr>
                  <a:t> </a:t>
                </a:r>
              </a:p>
            </p:txBody>
          </p:sp>
        </mc:Fallback>
      </mc:AlternateContent>
      <p:pic>
        <p:nvPicPr>
          <p:cNvPr id="16" name="Picture 15">
            <a:extLst>
              <a:ext uri="{FF2B5EF4-FFF2-40B4-BE49-F238E27FC236}">
                <a16:creationId xmlns:a16="http://schemas.microsoft.com/office/drawing/2014/main" id="{420B4BDF-F88A-4A7C-9792-EE0526581DB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516712" y="1403543"/>
            <a:ext cx="3237839" cy="3923230"/>
          </a:xfrm>
          <a:prstGeom prst="rect">
            <a:avLst/>
          </a:prstGeom>
        </p:spPr>
      </p:pic>
      <p:sp>
        <p:nvSpPr>
          <p:cNvPr id="17" name="TextBox 16">
            <a:extLst>
              <a:ext uri="{FF2B5EF4-FFF2-40B4-BE49-F238E27FC236}">
                <a16:creationId xmlns:a16="http://schemas.microsoft.com/office/drawing/2014/main" id="{A54B92A0-CCBD-4DA4-B3BD-E6E6A57CDCD3}"/>
              </a:ext>
            </a:extLst>
          </p:cNvPr>
          <p:cNvSpPr txBox="1"/>
          <p:nvPr/>
        </p:nvSpPr>
        <p:spPr>
          <a:xfrm>
            <a:off x="8516712" y="5489577"/>
            <a:ext cx="3116989" cy="307777"/>
          </a:xfrm>
          <a:prstGeom prst="rect">
            <a:avLst/>
          </a:prstGeom>
          <a:noFill/>
        </p:spPr>
        <p:txBody>
          <a:bodyPr wrap="square" rtlCol="0">
            <a:spAutoFit/>
          </a:bodyPr>
          <a:lstStyle/>
          <a:p>
            <a:r>
              <a:rPr lang="en-US" sz="1400" b="1" dirty="0"/>
              <a:t>The four components of lift force</a:t>
            </a:r>
          </a:p>
        </p:txBody>
      </p:sp>
    </p:spTree>
    <p:extLst>
      <p:ext uri="{BB962C8B-B14F-4D97-AF65-F5344CB8AC3E}">
        <p14:creationId xmlns:p14="http://schemas.microsoft.com/office/powerpoint/2010/main" val="17054675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DBCE93-E174-48A1-A094-338A7A50E138}"/>
              </a:ext>
            </a:extLst>
          </p:cNvPr>
          <p:cNvSpPr txBox="1"/>
          <p:nvPr/>
        </p:nvSpPr>
        <p:spPr>
          <a:xfrm>
            <a:off x="949637" y="1051601"/>
            <a:ext cx="9810092" cy="646331"/>
          </a:xfrm>
          <a:prstGeom prst="rect">
            <a:avLst/>
          </a:prstGeom>
          <a:noFill/>
        </p:spPr>
        <p:txBody>
          <a:bodyPr wrap="square" rtlCol="0">
            <a:spAutoFit/>
          </a:bodyPr>
          <a:lstStyle/>
          <a:p>
            <a:pPr marL="342900" lvl="0" indent="-342900" algn="just">
              <a:buFont typeface="Wingdings" panose="05000000000000000000" pitchFamily="2" charset="2"/>
              <a:buChar char="q"/>
            </a:pPr>
            <a:r>
              <a:rPr lang="en-US" b="1" dirty="0">
                <a:solidFill>
                  <a:srgbClr val="0070C0"/>
                </a:solidFill>
                <a:cs typeface="Times New Roman" panose="02020603050405020304" pitchFamily="18" charset="0"/>
              </a:rPr>
              <a:t>Dean Number (De): </a:t>
            </a:r>
            <a:r>
              <a:rPr lang="en-US" b="1" dirty="0">
                <a:solidFill>
                  <a:srgbClr val="F0F0F0">
                    <a:lumMod val="10000"/>
                  </a:srgbClr>
                </a:solidFill>
                <a:cs typeface="Times New Roman" panose="02020603050405020304" pitchFamily="18" charset="0"/>
              </a:rPr>
              <a:t>quantifies secondary flow strength in curved channels.</a:t>
            </a:r>
          </a:p>
          <a:p>
            <a:pPr lvl="0" algn="just"/>
            <a:endParaRPr lang="en-US" dirty="0">
              <a:solidFill>
                <a:srgbClr val="F0F0F0">
                  <a:lumMod val="10000"/>
                </a:srgbClr>
              </a:solidFill>
              <a:cs typeface="Times New Roman" panose="02020603050405020304" pitchFamily="18" charset="0"/>
            </a:endParaRPr>
          </a:p>
        </p:txBody>
      </p:sp>
      <p:sp>
        <p:nvSpPr>
          <p:cNvPr id="5" name="TextBox 4">
            <a:extLst>
              <a:ext uri="{FF2B5EF4-FFF2-40B4-BE49-F238E27FC236}">
                <a16:creationId xmlns:a16="http://schemas.microsoft.com/office/drawing/2014/main" id="{F2AFEE13-F138-4364-904F-6BFB01D4DCCB}"/>
              </a:ext>
            </a:extLst>
          </p:cNvPr>
          <p:cNvSpPr txBox="1"/>
          <p:nvPr/>
        </p:nvSpPr>
        <p:spPr>
          <a:xfrm>
            <a:off x="11658600" y="6261128"/>
            <a:ext cx="312906" cy="369332"/>
          </a:xfrm>
          <a:prstGeom prst="rect">
            <a:avLst/>
          </a:prstGeom>
          <a:noFill/>
        </p:spPr>
        <p:txBody>
          <a:bodyPr wrap="none" rtlCol="0">
            <a:spAutoFit/>
          </a:bodyPr>
          <a:lstStyle/>
          <a:p>
            <a:r>
              <a:rPr lang="en-IN" b="1" dirty="0"/>
              <a:t>6</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3326B6D9-DAE7-41BD-B4E4-E12828A19992}"/>
                  </a:ext>
                </a:extLst>
              </p:cNvPr>
              <p:cNvSpPr txBox="1"/>
              <p:nvPr/>
            </p:nvSpPr>
            <p:spPr>
              <a:xfrm>
                <a:off x="4853354" y="1374766"/>
                <a:ext cx="1753951" cy="91069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𝑫𝒆</m:t>
                      </m:r>
                      <m:r>
                        <a:rPr lang="en-US" b="1" i="1">
                          <a:latin typeface="Cambria Math" panose="02040503050406030204" pitchFamily="18" charset="0"/>
                        </a:rPr>
                        <m:t>=</m:t>
                      </m:r>
                      <m:r>
                        <a:rPr lang="en-US" b="1" i="1">
                          <a:latin typeface="Cambria Math" panose="02040503050406030204" pitchFamily="18" charset="0"/>
                        </a:rPr>
                        <m:t>𝑹𝒆</m:t>
                      </m:r>
                      <m:rad>
                        <m:radPr>
                          <m:degHide m:val="on"/>
                          <m:ctrlPr>
                            <a:rPr lang="en-US" b="1" i="1">
                              <a:latin typeface="Cambria Math" panose="02040503050406030204" pitchFamily="18" charset="0"/>
                            </a:rPr>
                          </m:ctrlPr>
                        </m:radPr>
                        <m:deg/>
                        <m:e>
                          <m:f>
                            <m:fPr>
                              <m:ctrlPr>
                                <a:rPr lang="en-US" b="1" i="1">
                                  <a:latin typeface="Cambria Math" panose="02040503050406030204" pitchFamily="18" charset="0"/>
                                </a:rPr>
                              </m:ctrlPr>
                            </m:fPr>
                            <m:num>
                              <m:r>
                                <a:rPr lang="en-US" b="1" i="1">
                                  <a:latin typeface="Cambria Math" panose="02040503050406030204" pitchFamily="18" charset="0"/>
                                </a:rPr>
                                <m:t>𝑯</m:t>
                              </m:r>
                            </m:num>
                            <m:den>
                              <m:r>
                                <a:rPr lang="en-US" b="1" i="1">
                                  <a:latin typeface="Cambria Math" panose="02040503050406030204" pitchFamily="18" charset="0"/>
                                </a:rPr>
                                <m:t>𝟐</m:t>
                              </m:r>
                              <m:r>
                                <a:rPr lang="en-US" b="1" i="1">
                                  <a:latin typeface="Cambria Math" panose="02040503050406030204" pitchFamily="18" charset="0"/>
                                </a:rPr>
                                <m:t>𝑹</m:t>
                              </m:r>
                            </m:den>
                          </m:f>
                          <m:r>
                            <a:rPr lang="en-US" b="1" i="1">
                              <a:latin typeface="Cambria Math" panose="02040503050406030204" pitchFamily="18" charset="0"/>
                            </a:rPr>
                            <m:t> </m:t>
                          </m:r>
                        </m:e>
                      </m:rad>
                    </m:oMath>
                  </m:oMathPara>
                </a14:m>
                <a:endParaRPr lang="en-US" b="1" dirty="0">
                  <a:solidFill>
                    <a:srgbClr val="0070C0"/>
                  </a:solidFill>
                </a:endParaRPr>
              </a:p>
            </p:txBody>
          </p:sp>
        </mc:Choice>
        <mc:Fallback xmlns="">
          <p:sp>
            <p:nvSpPr>
              <p:cNvPr id="3" name="TextBox 2">
                <a:extLst>
                  <a:ext uri="{FF2B5EF4-FFF2-40B4-BE49-F238E27FC236}">
                    <a16:creationId xmlns:a16="http://schemas.microsoft.com/office/drawing/2014/main" id="{3326B6D9-DAE7-41BD-B4E4-E12828A19992}"/>
                  </a:ext>
                </a:extLst>
              </p:cNvPr>
              <p:cNvSpPr txBox="1">
                <a:spLocks noRot="1" noChangeAspect="1" noMove="1" noResize="1" noEditPoints="1" noAdjustHandles="1" noChangeArrowheads="1" noChangeShapeType="1" noTextEdit="1"/>
              </p:cNvSpPr>
              <p:nvPr/>
            </p:nvSpPr>
            <p:spPr>
              <a:xfrm>
                <a:off x="4853354" y="1374766"/>
                <a:ext cx="1753951" cy="910699"/>
              </a:xfrm>
              <a:prstGeom prst="rect">
                <a:avLst/>
              </a:prstGeom>
              <a:blipFill>
                <a:blip r:embed="rId5"/>
                <a:stretch>
                  <a:fillRect/>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125457A4-6BA1-423D-8F69-B0772EDDCA5B}"/>
              </a:ext>
            </a:extLst>
          </p:cNvPr>
          <p:cNvPicPr/>
          <p:nvPr/>
        </p:nvPicPr>
        <p:blipFill>
          <a:blip r:embed="rId6">
            <a:extLst>
              <a:ext uri="{28A0092B-C50C-407E-A947-70E740481C1C}">
                <a14:useLocalDpi xmlns:a14="http://schemas.microsoft.com/office/drawing/2010/main" val="0"/>
              </a:ext>
            </a:extLst>
          </a:blip>
          <a:srcRect/>
          <a:stretch>
            <a:fillRect/>
          </a:stretch>
        </p:blipFill>
        <p:spPr bwMode="auto">
          <a:xfrm>
            <a:off x="949638" y="2419642"/>
            <a:ext cx="5201530" cy="3170456"/>
          </a:xfrm>
          <a:prstGeom prst="rect">
            <a:avLst/>
          </a:prstGeom>
          <a:noFill/>
          <a:ln>
            <a:noFill/>
          </a:ln>
        </p:spPr>
      </p:pic>
      <p:sp>
        <p:nvSpPr>
          <p:cNvPr id="7" name="TextBox 6">
            <a:extLst>
              <a:ext uri="{FF2B5EF4-FFF2-40B4-BE49-F238E27FC236}">
                <a16:creationId xmlns:a16="http://schemas.microsoft.com/office/drawing/2014/main" id="{A2AB77CB-F7A7-4F78-92DA-978AA44DCCF6}"/>
              </a:ext>
            </a:extLst>
          </p:cNvPr>
          <p:cNvSpPr txBox="1"/>
          <p:nvPr/>
        </p:nvSpPr>
        <p:spPr>
          <a:xfrm>
            <a:off x="949637" y="5724275"/>
            <a:ext cx="5201529" cy="584775"/>
          </a:xfrm>
          <a:prstGeom prst="rect">
            <a:avLst/>
          </a:prstGeom>
          <a:noFill/>
        </p:spPr>
        <p:txBody>
          <a:bodyPr wrap="square" rtlCol="0">
            <a:spAutoFit/>
          </a:bodyPr>
          <a:lstStyle/>
          <a:p>
            <a:pPr algn="just"/>
            <a:r>
              <a:rPr lang="en-US" sz="800" b="1" dirty="0"/>
              <a:t>a.</a:t>
            </a:r>
            <a:r>
              <a:rPr lang="en-US" sz="800" dirty="0"/>
              <a:t> Dean flow induced due to velocity mismatch in a curving channel (Martel and Toner, 2012) </a:t>
            </a:r>
            <a:r>
              <a:rPr lang="en-US" sz="800" b="1" dirty="0"/>
              <a:t>b.</a:t>
            </a:r>
            <a:r>
              <a:rPr lang="en-US" sz="800" dirty="0"/>
              <a:t> Spiraling channels, reproduced with permission from Martel and Toner (2012), AIP Publishing </a:t>
            </a:r>
            <a:r>
              <a:rPr lang="en-US" sz="800" b="1" dirty="0"/>
              <a:t>c.</a:t>
            </a:r>
            <a:r>
              <a:rPr lang="en-US" sz="800" dirty="0"/>
              <a:t> Alternating asymmetric curving channels (Di Carlo et al., 2007; Di Carlo, 2009), Copyright National Academy of Sciences, U.S.A. </a:t>
            </a:r>
            <a:r>
              <a:rPr lang="en-US" sz="800" b="1" dirty="0"/>
              <a:t>d.</a:t>
            </a:r>
            <a:r>
              <a:rPr lang="en-US" sz="800" dirty="0"/>
              <a:t> Dean flow in a curved channel (Di Carlo, 2009).</a:t>
            </a:r>
          </a:p>
        </p:txBody>
      </p:sp>
      <p:pic>
        <p:nvPicPr>
          <p:cNvPr id="9" name="UTF-8video_20250420_134945_edit">
            <a:hlinkClick r:id="" action="ppaction://media"/>
            <a:extLst>
              <a:ext uri="{FF2B5EF4-FFF2-40B4-BE49-F238E27FC236}">
                <a16:creationId xmlns:a16="http://schemas.microsoft.com/office/drawing/2014/main" id="{D2E7F38C-B9DB-4F4B-AE30-860F2CDCDAF2}"/>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443003" y="2419641"/>
            <a:ext cx="5036234" cy="3170456"/>
          </a:xfrm>
          <a:prstGeom prst="rect">
            <a:avLst/>
          </a:prstGeom>
        </p:spPr>
      </p:pic>
      <p:sp>
        <p:nvSpPr>
          <p:cNvPr id="8" name="TextBox 7">
            <a:extLst>
              <a:ext uri="{FF2B5EF4-FFF2-40B4-BE49-F238E27FC236}">
                <a16:creationId xmlns:a16="http://schemas.microsoft.com/office/drawing/2014/main" id="{E1250A4F-4158-4AC2-BF36-DC308852F2D5}"/>
              </a:ext>
            </a:extLst>
          </p:cNvPr>
          <p:cNvSpPr txBox="1"/>
          <p:nvPr/>
        </p:nvSpPr>
        <p:spPr>
          <a:xfrm>
            <a:off x="8074872" y="5831996"/>
            <a:ext cx="1772495" cy="369332"/>
          </a:xfrm>
          <a:prstGeom prst="rect">
            <a:avLst/>
          </a:prstGeom>
          <a:noFill/>
        </p:spPr>
        <p:txBody>
          <a:bodyPr wrap="square" rtlCol="0">
            <a:spAutoFit/>
          </a:bodyPr>
          <a:lstStyle/>
          <a:p>
            <a:r>
              <a:rPr lang="en-US" i="1" dirty="0"/>
              <a:t>Dean Flow</a:t>
            </a:r>
          </a:p>
        </p:txBody>
      </p:sp>
    </p:spTree>
    <p:extLst>
      <p:ext uri="{BB962C8B-B14F-4D97-AF65-F5344CB8AC3E}">
        <p14:creationId xmlns:p14="http://schemas.microsoft.com/office/powerpoint/2010/main" val="396519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0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DBF8C-DE05-CDCC-8A93-E9CF8DD166AD}"/>
              </a:ext>
            </a:extLst>
          </p:cNvPr>
          <p:cNvSpPr>
            <a:spLocks noGrp="1"/>
          </p:cNvSpPr>
          <p:nvPr>
            <p:ph type="title"/>
          </p:nvPr>
        </p:nvSpPr>
        <p:spPr>
          <a:xfrm>
            <a:off x="741887" y="224293"/>
            <a:ext cx="10708225" cy="883578"/>
          </a:xfrm>
        </p:spPr>
        <p:txBody>
          <a:bodyPr/>
          <a:lstStyle/>
          <a:p>
            <a:pPr algn="l"/>
            <a:r>
              <a:rPr lang="en-GB" sz="3200" dirty="0"/>
              <a:t>Experimental Methodology in biomedical application</a:t>
            </a:r>
          </a:p>
        </p:txBody>
      </p:sp>
      <p:sp>
        <p:nvSpPr>
          <p:cNvPr id="5" name="TextBox 4">
            <a:extLst>
              <a:ext uri="{FF2B5EF4-FFF2-40B4-BE49-F238E27FC236}">
                <a16:creationId xmlns:a16="http://schemas.microsoft.com/office/drawing/2014/main" id="{D3A039A2-16B1-4F98-A588-F4EFF45CA2DB}"/>
              </a:ext>
            </a:extLst>
          </p:cNvPr>
          <p:cNvSpPr txBox="1"/>
          <p:nvPr/>
        </p:nvSpPr>
        <p:spPr>
          <a:xfrm>
            <a:off x="11658600" y="6204857"/>
            <a:ext cx="312906" cy="369332"/>
          </a:xfrm>
          <a:prstGeom prst="rect">
            <a:avLst/>
          </a:prstGeom>
          <a:noFill/>
        </p:spPr>
        <p:txBody>
          <a:bodyPr wrap="none" rtlCol="0">
            <a:spAutoFit/>
          </a:bodyPr>
          <a:lstStyle/>
          <a:p>
            <a:r>
              <a:rPr lang="en-IN" b="1" dirty="0"/>
              <a:t>7</a:t>
            </a:r>
          </a:p>
        </p:txBody>
      </p:sp>
      <p:sp>
        <p:nvSpPr>
          <p:cNvPr id="6" name="TextBox 5">
            <a:extLst>
              <a:ext uri="{FF2B5EF4-FFF2-40B4-BE49-F238E27FC236}">
                <a16:creationId xmlns:a16="http://schemas.microsoft.com/office/drawing/2014/main" id="{543BD3B1-A808-439A-A521-EDA42A43676A}"/>
              </a:ext>
            </a:extLst>
          </p:cNvPr>
          <p:cNvSpPr txBox="1"/>
          <p:nvPr/>
        </p:nvSpPr>
        <p:spPr>
          <a:xfrm>
            <a:off x="618979" y="1237957"/>
            <a:ext cx="6836897" cy="4796185"/>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sz="2200" b="1" dirty="0">
                <a:solidFill>
                  <a:srgbClr val="0070C0"/>
                </a:solidFill>
                <a:cs typeface="Times New Roman" panose="02020603050405020304" pitchFamily="18" charset="0"/>
              </a:rPr>
              <a:t>Rapid Malarial Detection via Inertial Microfluidic Separation</a:t>
            </a:r>
          </a:p>
          <a:p>
            <a:pPr marL="285750" indent="-285750" algn="just">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Fast Detection: </a:t>
            </a:r>
            <a:r>
              <a:rPr lang="en-US" b="1" dirty="0">
                <a:cs typeface="Times New Roman" panose="02020603050405020304" pitchFamily="18" charset="0"/>
              </a:rPr>
              <a:t>Inertial microfluidics enables rapid malaria diagnosis without labels.</a:t>
            </a:r>
          </a:p>
          <a:p>
            <a:pPr marL="285750" indent="-285750" algn="just">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High Purity:</a:t>
            </a:r>
            <a:r>
              <a:rPr lang="en-US" b="1" dirty="0">
                <a:solidFill>
                  <a:srgbClr val="0070C0"/>
                </a:solidFill>
                <a:cs typeface="Times New Roman" panose="02020603050405020304" pitchFamily="18" charset="0"/>
              </a:rPr>
              <a:t> </a:t>
            </a:r>
            <a:r>
              <a:rPr lang="en-US" b="1" dirty="0">
                <a:cs typeface="Times New Roman" panose="02020603050405020304" pitchFamily="18" charset="0"/>
              </a:rPr>
              <a:t>Two-stage separation improves parasite concentration.</a:t>
            </a:r>
          </a:p>
          <a:p>
            <a:pPr marL="285750" indent="-285750" algn="just">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No Chemicals Needed:</a:t>
            </a:r>
            <a:r>
              <a:rPr lang="en-US" b="1" dirty="0">
                <a:solidFill>
                  <a:srgbClr val="0070C0"/>
                </a:solidFill>
                <a:cs typeface="Times New Roman" panose="02020603050405020304" pitchFamily="18" charset="0"/>
              </a:rPr>
              <a:t> </a:t>
            </a:r>
            <a:r>
              <a:rPr lang="en-US" b="1" dirty="0">
                <a:cs typeface="Times New Roman" panose="02020603050405020304" pitchFamily="18" charset="0"/>
              </a:rPr>
              <a:t>Works without dyes or reagents.</a:t>
            </a:r>
          </a:p>
          <a:p>
            <a:pPr marL="285750" indent="-285750" algn="just">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Smart Design:</a:t>
            </a:r>
            <a:r>
              <a:rPr lang="en-US" b="1" dirty="0">
                <a:solidFill>
                  <a:srgbClr val="0070C0"/>
                </a:solidFill>
                <a:cs typeface="Times New Roman" panose="02020603050405020304" pitchFamily="18" charset="0"/>
              </a:rPr>
              <a:t> </a:t>
            </a:r>
            <a:r>
              <a:rPr lang="en-US" b="1" dirty="0">
                <a:cs typeface="Times New Roman" panose="02020603050405020304" pitchFamily="18" charset="0"/>
              </a:rPr>
              <a:t>Uses channel shape and flow to separate cells.</a:t>
            </a:r>
          </a:p>
          <a:p>
            <a:pPr marL="285750" indent="-285750" algn="just">
              <a:lnSpc>
                <a:spcPct val="150000"/>
              </a:lnSpc>
              <a:buFont typeface="Wingdings" panose="05000000000000000000" pitchFamily="2" charset="2"/>
              <a:buChar char="Ø"/>
            </a:pPr>
            <a:r>
              <a:rPr lang="en-US" b="1" dirty="0">
                <a:solidFill>
                  <a:schemeClr val="accent6"/>
                </a:solidFill>
                <a:cs typeface="Times New Roman" panose="02020603050405020304" pitchFamily="18" charset="0"/>
              </a:rPr>
              <a:t>Field-Ready:</a:t>
            </a:r>
            <a:r>
              <a:rPr lang="en-US" b="1" dirty="0">
                <a:solidFill>
                  <a:srgbClr val="0070C0"/>
                </a:solidFill>
                <a:cs typeface="Times New Roman" panose="02020603050405020304" pitchFamily="18" charset="0"/>
              </a:rPr>
              <a:t>  </a:t>
            </a:r>
            <a:r>
              <a:rPr lang="en-US" b="1" dirty="0">
                <a:cs typeface="Times New Roman" panose="02020603050405020304" pitchFamily="18" charset="0"/>
              </a:rPr>
              <a:t>Ideal for use in remote or low-resource areas.</a:t>
            </a:r>
          </a:p>
        </p:txBody>
      </p:sp>
      <p:pic>
        <p:nvPicPr>
          <p:cNvPr id="4" name="Malaria detection using inertial microfluidics">
            <a:hlinkClick r:id="" action="ppaction://media"/>
            <a:extLst>
              <a:ext uri="{FF2B5EF4-FFF2-40B4-BE49-F238E27FC236}">
                <a16:creationId xmlns:a16="http://schemas.microsoft.com/office/drawing/2014/main" id="{9CA2EA17-B051-48B3-8B5B-A7974638C7F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55877" y="1559756"/>
            <a:ext cx="4377908" cy="3324420"/>
          </a:xfrm>
          <a:prstGeom prst="rect">
            <a:avLst/>
          </a:prstGeom>
        </p:spPr>
      </p:pic>
      <p:sp>
        <p:nvSpPr>
          <p:cNvPr id="8" name="TextBox 7">
            <a:extLst>
              <a:ext uri="{FF2B5EF4-FFF2-40B4-BE49-F238E27FC236}">
                <a16:creationId xmlns:a16="http://schemas.microsoft.com/office/drawing/2014/main" id="{63E13F4F-B071-42DD-AF59-0A3FE0FCDA84}"/>
              </a:ext>
            </a:extLst>
          </p:cNvPr>
          <p:cNvSpPr txBox="1"/>
          <p:nvPr/>
        </p:nvSpPr>
        <p:spPr>
          <a:xfrm>
            <a:off x="7272997" y="5274493"/>
            <a:ext cx="4698507" cy="369332"/>
          </a:xfrm>
          <a:prstGeom prst="rect">
            <a:avLst/>
          </a:prstGeom>
          <a:noFill/>
        </p:spPr>
        <p:txBody>
          <a:bodyPr wrap="square" rtlCol="0">
            <a:spAutoFit/>
          </a:bodyPr>
          <a:lstStyle/>
          <a:p>
            <a:r>
              <a:rPr lang="en-US" i="1" dirty="0"/>
              <a:t>Malaria detection using inertial microfluidics</a:t>
            </a:r>
          </a:p>
        </p:txBody>
      </p:sp>
    </p:spTree>
    <p:extLst>
      <p:ext uri="{BB962C8B-B14F-4D97-AF65-F5344CB8AC3E}">
        <p14:creationId xmlns:p14="http://schemas.microsoft.com/office/powerpoint/2010/main" val="192494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3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DBCE93-E174-48A1-A094-338A7A50E138}"/>
              </a:ext>
            </a:extLst>
          </p:cNvPr>
          <p:cNvSpPr txBox="1"/>
          <p:nvPr/>
        </p:nvSpPr>
        <p:spPr>
          <a:xfrm>
            <a:off x="950375" y="1441600"/>
            <a:ext cx="9810092" cy="2339102"/>
          </a:xfrm>
          <a:prstGeom prst="rect">
            <a:avLst/>
          </a:prstGeom>
          <a:noFill/>
        </p:spPr>
        <p:txBody>
          <a:bodyPr wrap="square" rtlCol="0">
            <a:spAutoFit/>
          </a:bodyPr>
          <a:lstStyle/>
          <a:p>
            <a:pPr lvl="0" algn="just"/>
            <a:endParaRPr lang="en-US" sz="1600" dirty="0">
              <a:solidFill>
                <a:srgbClr val="F0F0F0">
                  <a:lumMod val="10000"/>
                </a:srgbClr>
              </a:solidFill>
              <a:cs typeface="Times New Roman" panose="02020603050405020304" pitchFamily="18" charset="0"/>
            </a:endParaRPr>
          </a:p>
          <a:p>
            <a:pPr lvl="0" algn="just"/>
            <a:endParaRPr lang="en-US" sz="1600" dirty="0">
              <a:solidFill>
                <a:srgbClr val="F0F0F0">
                  <a:lumMod val="10000"/>
                </a:srgbClr>
              </a:solidFill>
              <a:cs typeface="Times New Roman" panose="02020603050405020304" pitchFamily="18" charset="0"/>
            </a:endParaRPr>
          </a:p>
          <a:p>
            <a:pPr marL="342900" lvl="0" indent="-342900" algn="just">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a:p>
            <a:pPr marL="342900" lvl="0" indent="-342900" algn="just">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a:p>
            <a:pPr lvl="0" algn="just"/>
            <a:endParaRPr lang="en-US" sz="1600" dirty="0">
              <a:solidFill>
                <a:srgbClr val="F0F0F0">
                  <a:lumMod val="10000"/>
                </a:srgbClr>
              </a:solidFill>
              <a:cs typeface="Times New Roman" panose="02020603050405020304" pitchFamily="18" charset="0"/>
            </a:endParaRPr>
          </a:p>
          <a:p>
            <a:pPr lvl="0" algn="just"/>
            <a:endParaRPr lang="en-US" sz="1600" dirty="0">
              <a:solidFill>
                <a:srgbClr val="F0F0F0">
                  <a:lumMod val="10000"/>
                </a:srgbClr>
              </a:solidFill>
              <a:cs typeface="Times New Roman" panose="02020603050405020304" pitchFamily="18" charset="0"/>
            </a:endParaRPr>
          </a:p>
          <a:p>
            <a:pPr marL="342900" lvl="0" indent="-342900" algn="ctr">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a:p>
            <a:pPr marL="342900" indent="-342900" algn="ctr">
              <a:buFont typeface="Wingdings" panose="05000000000000000000" pitchFamily="2" charset="2"/>
              <a:buChar char="q"/>
            </a:pPr>
            <a:endParaRPr lang="en-IN" dirty="0"/>
          </a:p>
          <a:p>
            <a:pPr marL="342900" lvl="0" indent="-342900" algn="ctr">
              <a:buFont typeface="Wingdings" panose="05000000000000000000" pitchFamily="2" charset="2"/>
              <a:buChar char="q"/>
            </a:pPr>
            <a:endParaRPr lang="en-US" sz="1600" dirty="0">
              <a:solidFill>
                <a:srgbClr val="F0F0F0">
                  <a:lumMod val="10000"/>
                </a:srgbClr>
              </a:solidFill>
              <a:cs typeface="Times New Roman" panose="02020603050405020304" pitchFamily="18" charset="0"/>
            </a:endParaRPr>
          </a:p>
        </p:txBody>
      </p:sp>
      <p:sp>
        <p:nvSpPr>
          <p:cNvPr id="7" name="TextBox 6">
            <a:extLst>
              <a:ext uri="{FF2B5EF4-FFF2-40B4-BE49-F238E27FC236}">
                <a16:creationId xmlns:a16="http://schemas.microsoft.com/office/drawing/2014/main" id="{AC7A243F-DF12-467D-B06C-1B1CA2C82A80}"/>
              </a:ext>
            </a:extLst>
          </p:cNvPr>
          <p:cNvSpPr txBox="1"/>
          <p:nvPr/>
        </p:nvSpPr>
        <p:spPr>
          <a:xfrm>
            <a:off x="11658600" y="6204857"/>
            <a:ext cx="312906" cy="369332"/>
          </a:xfrm>
          <a:prstGeom prst="rect">
            <a:avLst/>
          </a:prstGeom>
          <a:noFill/>
        </p:spPr>
        <p:txBody>
          <a:bodyPr wrap="none" rtlCol="0">
            <a:spAutoFit/>
          </a:bodyPr>
          <a:lstStyle/>
          <a:p>
            <a:r>
              <a:rPr lang="en-IN" b="1" dirty="0"/>
              <a:t>8</a:t>
            </a:r>
          </a:p>
        </p:txBody>
      </p:sp>
      <p:pic>
        <p:nvPicPr>
          <p:cNvPr id="5" name="Picture 4">
            <a:extLst>
              <a:ext uri="{FF2B5EF4-FFF2-40B4-BE49-F238E27FC236}">
                <a16:creationId xmlns:a16="http://schemas.microsoft.com/office/drawing/2014/main" id="{3A85DC2B-5907-4E8D-9D74-79B201A1A09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190954" y="396795"/>
            <a:ext cx="9810091" cy="4428711"/>
          </a:xfrm>
          <a:prstGeom prst="rect">
            <a:avLst/>
          </a:prstGeom>
          <a:noFill/>
          <a:ln>
            <a:noFill/>
          </a:ln>
        </p:spPr>
      </p:pic>
      <p:sp>
        <p:nvSpPr>
          <p:cNvPr id="8" name="TextBox 7">
            <a:extLst>
              <a:ext uri="{FF2B5EF4-FFF2-40B4-BE49-F238E27FC236}">
                <a16:creationId xmlns:a16="http://schemas.microsoft.com/office/drawing/2014/main" id="{F09521F5-DBA5-4CD5-B1B3-6B1B4A52DA2E}"/>
              </a:ext>
            </a:extLst>
          </p:cNvPr>
          <p:cNvSpPr txBox="1"/>
          <p:nvPr/>
        </p:nvSpPr>
        <p:spPr>
          <a:xfrm>
            <a:off x="1361195" y="5128910"/>
            <a:ext cx="9810091" cy="1015663"/>
          </a:xfrm>
          <a:prstGeom prst="rect">
            <a:avLst/>
          </a:prstGeom>
          <a:noFill/>
        </p:spPr>
        <p:txBody>
          <a:bodyPr wrap="square" rtlCol="0">
            <a:spAutoFit/>
          </a:bodyPr>
          <a:lstStyle/>
          <a:p>
            <a:pPr algn="just"/>
            <a:r>
              <a:rPr lang="en-US" sz="1400" b="1" i="1" dirty="0">
                <a:latin typeface="Times New Roman" panose="02020603050405020304" pitchFamily="18" charset="0"/>
                <a:cs typeface="Times New Roman" panose="02020603050405020304" pitchFamily="18" charset="0"/>
              </a:rPr>
              <a:t>a.</a:t>
            </a:r>
            <a:r>
              <a:rPr lang="en-US" sz="1400" i="1" dirty="0">
                <a:latin typeface="Times New Roman" panose="02020603050405020304" pitchFamily="18" charset="0"/>
                <a:cs typeface="Times New Roman" panose="02020603050405020304" pitchFamily="18" charset="0"/>
              </a:rPr>
              <a:t> Overview of the sample processing steps. </a:t>
            </a:r>
            <a:r>
              <a:rPr lang="en-US" sz="1400" b="1" i="1" dirty="0">
                <a:latin typeface="Times New Roman" panose="02020603050405020304" pitchFamily="18" charset="0"/>
                <a:cs typeface="Times New Roman" panose="02020603050405020304" pitchFamily="18" charset="0"/>
              </a:rPr>
              <a:t>b.</a:t>
            </a:r>
            <a:r>
              <a:rPr lang="en-US" sz="1400" i="1" dirty="0">
                <a:latin typeface="Times New Roman" panose="02020603050405020304" pitchFamily="18" charset="0"/>
                <a:cs typeface="Times New Roman" panose="02020603050405020304" pitchFamily="18" charset="0"/>
              </a:rPr>
              <a:t> Diagram illustrating the configuration and functional operation of the microfluidic chip. </a:t>
            </a:r>
            <a:r>
              <a:rPr lang="en-US" sz="1400" b="1" i="1" dirty="0">
                <a:latin typeface="Times New Roman" panose="02020603050405020304" pitchFamily="18" charset="0"/>
                <a:cs typeface="Times New Roman" panose="02020603050405020304" pitchFamily="18" charset="0"/>
              </a:rPr>
              <a:t>c.</a:t>
            </a:r>
            <a:r>
              <a:rPr lang="en-US" sz="1400" i="1" dirty="0">
                <a:latin typeface="Times New Roman" panose="02020603050405020304" pitchFamily="18" charset="0"/>
                <a:cs typeface="Times New Roman" panose="02020603050405020304" pitchFamily="18" charset="0"/>
              </a:rPr>
              <a:t> Photographs showing the real-world implementation of the cascading device designed for enriching malarial parasites. This figure is reproduced with permission from the Royal Society of Chemistry, as originally published by Warkiani et al. (2015).</a:t>
            </a:r>
          </a:p>
          <a:p>
            <a:endParaRPr lang="en-US" dirty="0"/>
          </a:p>
        </p:txBody>
      </p:sp>
    </p:spTree>
    <p:extLst>
      <p:ext uri="{BB962C8B-B14F-4D97-AF65-F5344CB8AC3E}">
        <p14:creationId xmlns:p14="http://schemas.microsoft.com/office/powerpoint/2010/main" val="43389039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FFICEPLUS.THEME" val="template.pptx"/>
</p:tagLst>
</file>

<file path=ppt/theme/theme1.xml><?xml version="1.0" encoding="utf-8"?>
<a:theme xmlns:a="http://schemas.openxmlformats.org/drawingml/2006/main" name="Custom">
  <a:themeElements>
    <a:clrScheme name="OP_001_Biz Presentation_Personal Budgeting_250210_">
      <a:dk1>
        <a:srgbClr val="2F2F2F"/>
      </a:dk1>
      <a:lt1>
        <a:srgbClr val="FFFFFF"/>
      </a:lt1>
      <a:dk2>
        <a:srgbClr val="778495"/>
      </a:dk2>
      <a:lt2>
        <a:srgbClr val="F0F0F0"/>
      </a:lt2>
      <a:accent1>
        <a:srgbClr val="1871CA"/>
      </a:accent1>
      <a:accent2>
        <a:srgbClr val="F6C94C"/>
      </a:accent2>
      <a:accent3>
        <a:srgbClr val="02C9CE"/>
      </a:accent3>
      <a:accent4>
        <a:srgbClr val="92D050"/>
      </a:accent4>
      <a:accent5>
        <a:srgbClr val="8E7EF0"/>
      </a:accent5>
      <a:accent6>
        <a:srgbClr val="D90909"/>
      </a:accent6>
      <a:hlink>
        <a:srgbClr val="ED861F"/>
      </a:hlink>
      <a:folHlink>
        <a:srgbClr val="979797"/>
      </a:folHlink>
    </a:clrScheme>
    <a:fontScheme name="Custom">
      <a:majorFont>
        <a:latin typeface="Segoe UI Black"/>
        <a:ea typeface=""/>
        <a:cs typeface=""/>
      </a:majorFont>
      <a:minorFont>
        <a:latin typeface="Arial"/>
        <a:ea typeface=""/>
        <a:cs typeface=""/>
      </a:minorFont>
    </a:fontScheme>
    <a:fmtScheme name="OfficePLUS">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PLUS"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rial"/>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38de0ec0-4312-429b-9ba4-a6f7899b86f2" xsi:nil="true"/>
    <_ip_UnifiedCompliancePolicyProperties xmlns="http://schemas.microsoft.com/sharepoint/v3" xsi:nil="true"/>
    <lcf76f155ced4ddcb4097134ff3c332f xmlns="21705155-b4ce-4c69-95dc-4fd6cb8c5571">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867FBBEFD40724CA20725D6B3094130" ma:contentTypeVersion="14" ma:contentTypeDescription="Create a new document." ma:contentTypeScope="" ma:versionID="b563ecc397a77cd5d82b22a852f9d63c">
  <xsd:schema xmlns:xsd="http://www.w3.org/2001/XMLSchema" xmlns:xs="http://www.w3.org/2001/XMLSchema" xmlns:p="http://schemas.microsoft.com/office/2006/metadata/properties" xmlns:ns1="http://schemas.microsoft.com/sharepoint/v3" xmlns:ns2="21705155-b4ce-4c69-95dc-4fd6cb8c5571" xmlns:ns3="38de0ec0-4312-429b-9ba4-a6f7899b86f2" targetNamespace="http://schemas.microsoft.com/office/2006/metadata/properties" ma:root="true" ma:fieldsID="514fef1a96c1431b584933149cb0dc9f" ns1:_="" ns2:_="" ns3:_="">
    <xsd:import namespace="http://schemas.microsoft.com/sharepoint/v3"/>
    <xsd:import namespace="21705155-b4ce-4c69-95dc-4fd6cb8c5571"/>
    <xsd:import namespace="38de0ec0-4312-429b-9ba4-a6f7899b86f2"/>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Billing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705155-b4ce-4c69-95dc-4fd6cb8c5571"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BillingMetadata" ma:index="19"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8de0ec0-4312-429b-9ba4-a6f7899b86f2"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61ef2866-7176-4fd6-ae15-58358271bbbc}" ma:internalName="TaxCatchAll" ma:showField="CatchAllData" ma:web="38de0ec0-4312-429b-9ba4-a6f7899b86f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1333B44-FF7C-4DD4-AB3A-1FC68C05FF35}">
  <ds:schemaRefs>
    <ds:schemaRef ds:uri="http://purl.org/dc/terms/"/>
    <ds:schemaRef ds:uri="21705155-b4ce-4c69-95dc-4fd6cb8c5571"/>
    <ds:schemaRef ds:uri="http://schemas.microsoft.com/office/infopath/2007/PartnerControls"/>
    <ds:schemaRef ds:uri="http://www.w3.org/XML/1998/namespace"/>
    <ds:schemaRef ds:uri="http://purl.org/dc/dcmitype/"/>
    <ds:schemaRef ds:uri="http://schemas.microsoft.com/sharepoint/v3"/>
    <ds:schemaRef ds:uri="http://schemas.microsoft.com/office/2006/documentManagement/types"/>
    <ds:schemaRef ds:uri="http://schemas.openxmlformats.org/package/2006/metadata/core-properties"/>
    <ds:schemaRef ds:uri="38de0ec0-4312-429b-9ba4-a6f7899b86f2"/>
    <ds:schemaRef ds:uri="http://schemas.microsoft.com/office/2006/metadata/properties"/>
    <ds:schemaRef ds:uri="http://purl.org/dc/elements/1.1/"/>
  </ds:schemaRefs>
</ds:datastoreItem>
</file>

<file path=customXml/itemProps2.xml><?xml version="1.0" encoding="utf-8"?>
<ds:datastoreItem xmlns:ds="http://schemas.openxmlformats.org/officeDocument/2006/customXml" ds:itemID="{31DED828-D6B6-42DA-8DEE-DE8638CBB0B2}">
  <ds:schemaRefs>
    <ds:schemaRef ds:uri="http://schemas.microsoft.com/sharepoint/v3/contenttype/forms"/>
  </ds:schemaRefs>
</ds:datastoreItem>
</file>

<file path=customXml/itemProps3.xml><?xml version="1.0" encoding="utf-8"?>
<ds:datastoreItem xmlns:ds="http://schemas.openxmlformats.org/officeDocument/2006/customXml" ds:itemID="{4AE86BAD-86C6-47EA-A0F9-642802C2FE2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1705155-b4ce-4c69-95dc-4fd6cb8c5571"/>
    <ds:schemaRef ds:uri="38de0ec0-4312-429b-9ba4-a6f7899b86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1183</TotalTime>
  <Words>1563</Words>
  <Application>Microsoft Office PowerPoint</Application>
  <PresentationFormat>Widescreen</PresentationFormat>
  <Paragraphs>155</Paragraphs>
  <Slides>16</Slides>
  <Notes>1</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等线</vt:lpstr>
      <vt:lpstr>Aharoni</vt:lpstr>
      <vt:lpstr>Arial</vt:lpstr>
      <vt:lpstr>Cambria Math</vt:lpstr>
      <vt:lpstr>Segoe UI Black</vt:lpstr>
      <vt:lpstr>Times New Roman</vt:lpstr>
      <vt:lpstr>Wingdings</vt:lpstr>
      <vt:lpstr>Custom</vt:lpstr>
      <vt:lpstr>Inertial Microfluidics</vt:lpstr>
      <vt:lpstr>Introduction</vt:lpstr>
      <vt:lpstr>Objective</vt:lpstr>
      <vt:lpstr>Literature Review</vt:lpstr>
      <vt:lpstr>PowerPoint Presentation</vt:lpstr>
      <vt:lpstr>Fundamentals of Inertial Microfluidics</vt:lpstr>
      <vt:lpstr>PowerPoint Presentation</vt:lpstr>
      <vt:lpstr>Experimental Methodology in biomedical application</vt:lpstr>
      <vt:lpstr>PowerPoint Presentation</vt:lpstr>
      <vt:lpstr>PowerPoint Presentation</vt:lpstr>
      <vt:lpstr>PowerPoint Presentation</vt:lpstr>
      <vt:lpstr>Result and discussion</vt:lpstr>
      <vt:lpstr>Research gaps and future scope</vt:lpstr>
      <vt:lpstr>Conclusion</vt:lpstr>
      <vt:lpstr>Reference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Two Phase Porous Heat Sink Design</dc:title>
  <dc:creator>Anurag Anand</dc:creator>
  <cp:lastModifiedBy>User</cp:lastModifiedBy>
  <cp:revision>78</cp:revision>
  <dcterms:modified xsi:type="dcterms:W3CDTF">2025-04-21T17:24:17Z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0x0101001867FBBEFD40724CA20725D6B3094130</vt:lpwstr>
  </property>
  <property fmtid="{D5CDD505-2E9C-101B-9397-08002B2CF9AE}" pid="3" name="MediaServiceImageTags">
    <vt:lpwstr/>
  </property>
</Properties>
</file>

<file path=docProps/thumbnail.jpeg>
</file>